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activeX/activeX51.xml" ContentType="application/vnd.ms-office.activeX+xml"/>
  <Override PartName="/ppt/activeX/activeX52.xml" ContentType="application/vnd.ms-office.activeX+xml"/>
  <Override PartName="/ppt/activeX/activeX53.xml" ContentType="application/vnd.ms-office.activeX+xml"/>
  <Override PartName="/ppt/activeX/activeX54.xml" ContentType="application/vnd.ms-office.activeX+xml"/>
  <Override PartName="/ppt/activeX/activeX55.xml" ContentType="application/vnd.ms-office.activeX+xml"/>
  <Override PartName="/ppt/activeX/activeX56.xml" ContentType="application/vnd.ms-office.activeX+xml"/>
  <Override PartName="/ppt/activeX/activeX57.xml" ContentType="application/vnd.ms-office.activeX+xml"/>
  <Override PartName="/ppt/activeX/activeX58.xml" ContentType="application/vnd.ms-office.activeX+xml"/>
  <Override PartName="/ppt/activeX/activeX59.xml" ContentType="application/vnd.ms-office.activeX+xml"/>
  <Override PartName="/ppt/activeX/activeX60.xml" ContentType="application/vnd.ms-office.activeX+xml"/>
  <Override PartName="/ppt/activeX/activeX61.xml" ContentType="application/vnd.ms-office.activeX+xml"/>
  <Override PartName="/ppt/activeX/activeX62.xml" ContentType="application/vnd.ms-office.activeX+xml"/>
  <Override PartName="/ppt/activeX/activeX63.xml" ContentType="application/vnd.ms-office.activeX+xml"/>
  <Override PartName="/ppt/activeX/activeX64.xml" ContentType="application/vnd.ms-office.activeX+xml"/>
  <Override PartName="/ppt/activeX/activeX65.xml" ContentType="application/vnd.ms-office.activeX+xml"/>
  <Override PartName="/ppt/activeX/activeX66.xml" ContentType="application/vnd.ms-office.activeX+xml"/>
  <Override PartName="/ppt/activeX/activeX67.xml" ContentType="application/vnd.ms-office.activeX+xml"/>
  <Override PartName="/ppt/activeX/activeX68.xml" ContentType="application/vnd.ms-office.activeX+xml"/>
  <Override PartName="/ppt/activeX/activeX69.xml" ContentType="application/vnd.ms-office.activeX+xml"/>
  <Override PartName="/ppt/activeX/activeX70.xml" ContentType="application/vnd.ms-office.activeX+xml"/>
  <Override PartName="/ppt/activeX/activeX71.xml" ContentType="application/vnd.ms-office.activeX+xml"/>
  <Override PartName="/ppt/activeX/activeX72.xml" ContentType="application/vnd.ms-office.activeX+xml"/>
  <Override PartName="/ppt/activeX/activeX73.xml" ContentType="application/vnd.ms-office.activeX+xml"/>
  <Override PartName="/ppt/activeX/activeX74.xml" ContentType="application/vnd.ms-office.activeX+xml"/>
  <Override PartName="/ppt/activeX/activeX75.xml" ContentType="application/vnd.ms-office.activeX+xml"/>
  <Override PartName="/ppt/activeX/activeX76.xml" ContentType="application/vnd.ms-office.activeX+xml"/>
  <Override PartName="/ppt/activeX/activeX77.xml" ContentType="application/vnd.ms-office.activeX+xml"/>
  <Override PartName="/ppt/activeX/activeX78.xml" ContentType="application/vnd.ms-office.activeX+xml"/>
  <Override PartName="/ppt/activeX/activeX79.xml" ContentType="application/vnd.ms-office.activeX+xml"/>
  <Override PartName="/ppt/activeX/activeX80.xml" ContentType="application/vnd.ms-office.activeX+xml"/>
  <Override PartName="/ppt/activeX/activeX81.xml" ContentType="application/vnd.ms-office.activeX+xml"/>
  <Override PartName="/ppt/activeX/activeX82.xml" ContentType="application/vnd.ms-office.activeX+xml"/>
  <Override PartName="/ppt/activeX/activeX83.xml" ContentType="application/vnd.ms-office.activeX+xml"/>
  <Override PartName="/ppt/activeX/activeX84.xml" ContentType="application/vnd.ms-office.activeX+xml"/>
  <Override PartName="/ppt/activeX/activeX85.xml" ContentType="application/vnd.ms-office.activeX+xml"/>
  <Override PartName="/ppt/activeX/activeX86.xml" ContentType="application/vnd.ms-office.activeX+xml"/>
  <Override PartName="/ppt/activeX/activeX87.xml" ContentType="application/vnd.ms-office.activeX+xml"/>
  <Override PartName="/ppt/activeX/activeX88.xml" ContentType="application/vnd.ms-office.activeX+xml"/>
  <Override PartName="/ppt/activeX/activeX89.xml" ContentType="application/vnd.ms-office.activeX+xml"/>
  <Override PartName="/ppt/activeX/activeX90.xml" ContentType="application/vnd.ms-office.activeX+xml"/>
  <Override PartName="/ppt/activeX/activeX91.xml" ContentType="application/vnd.ms-office.activeX+xml"/>
  <Override PartName="/ppt/activeX/activeX92.xml" ContentType="application/vnd.ms-office.activeX+xml"/>
  <Override PartName="/ppt/activeX/activeX93.xml" ContentType="application/vnd.ms-office.activeX+xml"/>
  <Override PartName="/ppt/activeX/activeX94.xml" ContentType="application/vnd.ms-office.activeX+xml"/>
  <Override PartName="/ppt/activeX/activeX95.xml" ContentType="application/vnd.ms-office.activeX+xml"/>
  <Override PartName="/ppt/activeX/activeX96.xml" ContentType="application/vnd.ms-office.activeX+xml"/>
  <Override PartName="/ppt/activeX/activeX97.xml" ContentType="application/vnd.ms-office.activeX+xml"/>
  <Override PartName="/ppt/activeX/activeX98.xml" ContentType="application/vnd.ms-office.activeX+xml"/>
  <Override PartName="/ppt/activeX/activeX99.xml" ContentType="application/vnd.ms-office.activeX+xml"/>
  <Override PartName="/ppt/activeX/activeX100.xml" ContentType="application/vnd.ms-office.activeX+xml"/>
  <Override PartName="/ppt/activeX/activeX101.xml" ContentType="application/vnd.ms-office.activeX+xml"/>
  <Override PartName="/ppt/activeX/activeX102.xml" ContentType="application/vnd.ms-office.activeX+xml"/>
  <Override PartName="/ppt/activeX/activeX103.xml" ContentType="application/vnd.ms-office.activeX+xml"/>
  <Override PartName="/ppt/activeX/activeX104.xml" ContentType="application/vnd.ms-office.activeX+xml"/>
  <Override PartName="/ppt/activeX/activeX105.xml" ContentType="application/vnd.ms-office.activeX+xml"/>
  <Override PartName="/ppt/activeX/activeX106.xml" ContentType="application/vnd.ms-office.activeX+xml"/>
  <Override PartName="/ppt/activeX/activeX107.xml" ContentType="application/vnd.ms-office.activeX+xml"/>
  <Override PartName="/ppt/activeX/activeX108.xml" ContentType="application/vnd.ms-office.activeX+xml"/>
  <Override PartName="/ppt/activeX/activeX109.xml" ContentType="application/vnd.ms-office.activeX+xml"/>
  <Override PartName="/ppt/activeX/activeX110.xml" ContentType="application/vnd.ms-office.activeX+xml"/>
  <Override PartName="/ppt/activeX/activeX111.xml" ContentType="application/vnd.ms-office.activeX+xml"/>
  <Override PartName="/ppt/activeX/activeX112.xml" ContentType="application/vnd.ms-office.activeX+xml"/>
  <Override PartName="/ppt/activeX/activeX113.xml" ContentType="application/vnd.ms-office.activeX+xml"/>
  <Override PartName="/ppt/activeX/activeX114.xml" ContentType="application/vnd.ms-office.activeX+xml"/>
  <Override PartName="/ppt/activeX/activeX115.xml" ContentType="application/vnd.ms-office.activeX+xml"/>
  <Override PartName="/ppt/activeX/activeX116.xml" ContentType="application/vnd.ms-office.activeX+xml"/>
  <Override PartName="/ppt/activeX/activeX117.xml" ContentType="application/vnd.ms-office.activeX+xml"/>
  <Override PartName="/ppt/activeX/activeX118.xml" ContentType="application/vnd.ms-office.activeX+xml"/>
  <Override PartName="/ppt/activeX/activeX119.xml" ContentType="application/vnd.ms-office.activeX+xml"/>
  <Override PartName="/ppt/activeX/activeX120.xml" ContentType="application/vnd.ms-office.activeX+xml"/>
  <Override PartName="/ppt/activeX/activeX121.xml" ContentType="application/vnd.ms-office.activeX+xml"/>
  <Override PartName="/ppt/activeX/activeX122.xml" ContentType="application/vnd.ms-office.activeX+xml"/>
  <Override PartName="/ppt/activeX/activeX123.xml" ContentType="application/vnd.ms-office.activeX+xml"/>
  <Override PartName="/ppt/activeX/activeX124.xml" ContentType="application/vnd.ms-office.activeX+xml"/>
  <Override PartName="/ppt/activeX/activeX125.xml" ContentType="application/vnd.ms-office.activeX+xml"/>
  <Override PartName="/ppt/activeX/activeX126.xml" ContentType="application/vnd.ms-office.activeX+xml"/>
  <Override PartName="/ppt/activeX/activeX127.xml" ContentType="application/vnd.ms-office.activeX+xml"/>
  <Override PartName="/ppt/activeX/activeX128.xml" ContentType="application/vnd.ms-office.activeX+xml"/>
  <Override PartName="/ppt/activeX/activeX129.xml" ContentType="application/vnd.ms-office.activeX+xml"/>
  <Override PartName="/ppt/activeX/activeX130.xml" ContentType="application/vnd.ms-office.activeX+xml"/>
  <Override PartName="/ppt/activeX/activeX131.xml" ContentType="application/vnd.ms-office.activeX+xml"/>
  <Override PartName="/ppt/activeX/activeX132.xml" ContentType="application/vnd.ms-office.activeX+xml"/>
  <Override PartName="/ppt/activeX/activeX133.xml" ContentType="application/vnd.ms-office.activeX+xml"/>
  <Override PartName="/ppt/activeX/activeX134.xml" ContentType="application/vnd.ms-office.activeX+xml"/>
  <Override PartName="/ppt/activeX/activeX135.xml" ContentType="application/vnd.ms-office.activeX+xml"/>
  <Override PartName="/ppt/activeX/activeX136.xml" ContentType="application/vnd.ms-office.activeX+xml"/>
  <Override PartName="/ppt/activeX/activeX137.xml" ContentType="application/vnd.ms-office.activeX+xml"/>
  <Override PartName="/ppt/activeX/activeX138.xml" ContentType="application/vnd.ms-office.activeX+xml"/>
  <Override PartName="/ppt/activeX/activeX139.xml" ContentType="application/vnd.ms-office.activeX+xml"/>
  <Override PartName="/ppt/activeX/activeX140.xml" ContentType="application/vnd.ms-office.activeX+xml"/>
  <Override PartName="/ppt/activeX/activeX141.xml" ContentType="application/vnd.ms-office.activeX+xml"/>
  <Override PartName="/ppt/activeX/activeX142.xml" ContentType="application/vnd.ms-office.activeX+xml"/>
  <Override PartName="/ppt/activeX/activeX143.xml" ContentType="application/vnd.ms-office.activeX+xml"/>
  <Override PartName="/ppt/activeX/activeX144.xml" ContentType="application/vnd.ms-office.activeX+xml"/>
  <Override PartName="/ppt/activeX/activeX145.xml" ContentType="application/vnd.ms-office.activeX+xml"/>
  <Override PartName="/ppt/activeX/activeX146.xml" ContentType="application/vnd.ms-office.activeX+xml"/>
  <Override PartName="/ppt/activeX/activeX147.xml" ContentType="application/vnd.ms-office.activeX+xml"/>
  <Override PartName="/ppt/activeX/activeX148.xml" ContentType="application/vnd.ms-office.activeX+xml"/>
  <Override PartName="/ppt/activeX/activeX149.xml" ContentType="application/vnd.ms-office.activeX+xml"/>
  <Override PartName="/ppt/activeX/activeX150.xml" ContentType="application/vnd.ms-office.activeX+xml"/>
  <Override PartName="/ppt/activeX/activeX151.xml" ContentType="application/vnd.ms-office.activeX+xml"/>
  <Override PartName="/ppt/activeX/activeX152.xml" ContentType="application/vnd.ms-office.activeX+xml"/>
  <Override PartName="/ppt/activeX/activeX153.xml" ContentType="application/vnd.ms-office.activeX+xml"/>
  <Override PartName="/ppt/activeX/activeX154.xml" ContentType="application/vnd.ms-office.activeX+xml"/>
  <Override PartName="/ppt/activeX/activeX155.xml" ContentType="application/vnd.ms-office.activeX+xml"/>
  <Override PartName="/ppt/activeX/activeX156.xml" ContentType="application/vnd.ms-office.activeX+xml"/>
  <Override PartName="/ppt/activeX/activeX157.xml" ContentType="application/vnd.ms-office.activeX+xml"/>
  <Override PartName="/ppt/activeX/activeX158.xml" ContentType="application/vnd.ms-office.activeX+xml"/>
  <Override PartName="/ppt/activeX/activeX159.xml" ContentType="application/vnd.ms-office.activeX+xml"/>
  <Override PartName="/ppt/activeX/activeX160.xml" ContentType="application/vnd.ms-office.activeX+xml"/>
  <Override PartName="/ppt/activeX/activeX161.xml" ContentType="application/vnd.ms-office.activeX+xml"/>
  <Override PartName="/ppt/activeX/activeX162.xml" ContentType="application/vnd.ms-office.activeX+xml"/>
  <Override PartName="/ppt/activeX/activeX163.xml" ContentType="application/vnd.ms-office.activeX+xml"/>
  <Override PartName="/ppt/activeX/activeX164.xml" ContentType="application/vnd.ms-office.activeX+xml"/>
  <Override PartName="/ppt/activeX/activeX165.xml" ContentType="application/vnd.ms-office.activeX+xml"/>
  <Override PartName="/ppt/activeX/activeX166.xml" ContentType="application/vnd.ms-office.activeX+xml"/>
  <Override PartName="/ppt/activeX/activeX167.xml" ContentType="application/vnd.ms-office.activeX+xml"/>
  <Override PartName="/ppt/activeX/activeX168.xml" ContentType="application/vnd.ms-office.activeX+xml"/>
  <Override PartName="/ppt/activeX/activeX169.xml" ContentType="application/vnd.ms-office.activeX+xml"/>
  <Override PartName="/ppt/activeX/activeX170.xml" ContentType="application/vnd.ms-office.activeX+xml"/>
  <Override PartName="/ppt/activeX/activeX171.xml" ContentType="application/vnd.ms-office.activeX+xml"/>
  <Override PartName="/ppt/activeX/activeX172.xml" ContentType="application/vnd.ms-office.activeX+xml"/>
  <Override PartName="/ppt/activeX/activeX173.xml" ContentType="application/vnd.ms-office.activeX+xml"/>
  <Override PartName="/ppt/activeX/activeX174.xml" ContentType="application/vnd.ms-office.activeX+xml"/>
  <Override PartName="/ppt/activeX/activeX175.xml" ContentType="application/vnd.ms-office.activeX+xml"/>
  <Override PartName="/ppt/activeX/activeX176.xml" ContentType="application/vnd.ms-office.activeX+xml"/>
  <Override PartName="/ppt/activeX/activeX177.xml" ContentType="application/vnd.ms-office.activeX+xml"/>
  <Override PartName="/ppt/activeX/activeX178.xml" ContentType="application/vnd.ms-office.activeX+xml"/>
  <Override PartName="/ppt/activeX/activeX179.xml" ContentType="application/vnd.ms-office.activeX+xml"/>
  <Override PartName="/ppt/activeX/activeX180.xml" ContentType="application/vnd.ms-office.activeX+xml"/>
  <Override PartName="/ppt/activeX/activeX181.xml" ContentType="application/vnd.ms-office.activeX+xml"/>
  <Override PartName="/ppt/activeX/activeX182.xml" ContentType="application/vnd.ms-office.activeX+xml"/>
  <Override PartName="/ppt/activeX/activeX183.xml" ContentType="application/vnd.ms-office.activeX+xml"/>
  <Override PartName="/ppt/activeX/activeX184.xml" ContentType="application/vnd.ms-office.activeX+xml"/>
  <Override PartName="/ppt/activeX/activeX185.xml" ContentType="application/vnd.ms-office.activeX+xml"/>
  <Override PartName="/ppt/activeX/activeX186.xml" ContentType="application/vnd.ms-office.activeX+xml"/>
  <Override PartName="/ppt/activeX/activeX187.xml" ContentType="application/vnd.ms-office.activeX+xml"/>
  <Override PartName="/ppt/activeX/activeX188.xml" ContentType="application/vnd.ms-office.activeX+xml"/>
  <Override PartName="/ppt/activeX/activeX189.xml" ContentType="application/vnd.ms-office.activeX+xml"/>
  <Override PartName="/ppt/activeX/activeX190.xml" ContentType="application/vnd.ms-office.activeX+xml"/>
  <Override PartName="/ppt/activeX/activeX191.xml" ContentType="application/vnd.ms-office.activeX+xml"/>
  <Override PartName="/ppt/activeX/activeX192.xml" ContentType="application/vnd.ms-office.activeX+xml"/>
  <Override PartName="/ppt/activeX/activeX193.xml" ContentType="application/vnd.ms-office.activeX+xml"/>
  <Override PartName="/ppt/activeX/activeX194.xml" ContentType="application/vnd.ms-office.activeX+xml"/>
  <Override PartName="/ppt/activeX/activeX195.xml" ContentType="application/vnd.ms-office.activeX+xml"/>
  <Override PartName="/ppt/activeX/activeX196.xml" ContentType="application/vnd.ms-office.activeX+xml"/>
  <Override PartName="/ppt/activeX/activeX197.xml" ContentType="application/vnd.ms-office.activeX+xml"/>
  <Override PartName="/ppt/activeX/activeX198.xml" ContentType="application/vnd.ms-office.activeX+xml"/>
  <Override PartName="/ppt/activeX/activeX199.xml" ContentType="application/vnd.ms-office.activeX+xml"/>
  <Override PartName="/ppt/activeX/activeX200.xml" ContentType="application/vnd.ms-office.activeX+xml"/>
  <Override PartName="/ppt/activeX/activeX201.xml" ContentType="application/vnd.ms-office.activeX+xml"/>
  <Override PartName="/ppt/activeX/activeX202.xml" ContentType="application/vnd.ms-office.activeX+xml"/>
  <Override PartName="/ppt/activeX/activeX203.xml" ContentType="application/vnd.ms-office.activeX+xml"/>
  <Override PartName="/ppt/activeX/activeX204.xml" ContentType="application/vnd.ms-office.activeX+xml"/>
  <Override PartName="/ppt/activeX/activeX205.xml" ContentType="application/vnd.ms-office.activeX+xml"/>
  <Override PartName="/ppt/activeX/activeX206.xml" ContentType="application/vnd.ms-office.activeX+xml"/>
  <Override PartName="/ppt/activeX/activeX207.xml" ContentType="application/vnd.ms-office.activeX+xml"/>
  <Override PartName="/ppt/activeX/activeX208.xml" ContentType="application/vnd.ms-office.activeX+xml"/>
  <Override PartName="/ppt/activeX/activeX209.xml" ContentType="application/vnd.ms-office.activeX+xml"/>
  <Override PartName="/ppt/activeX/activeX210.xml" ContentType="application/vnd.ms-office.activeX+xml"/>
  <Override PartName="/ppt/activeX/activeX211.xml" ContentType="application/vnd.ms-office.activeX+xml"/>
  <Override PartName="/ppt/activeX/activeX212.xml" ContentType="application/vnd.ms-office.activeX+xml"/>
  <Override PartName="/ppt/activeX/activeX213.xml" ContentType="application/vnd.ms-office.activeX+xml"/>
  <Override PartName="/ppt/activeX/activeX214.xml" ContentType="application/vnd.ms-office.activeX+xml"/>
  <Override PartName="/ppt/activeX/activeX215.xml" ContentType="application/vnd.ms-office.activeX+xml"/>
  <Override PartName="/ppt/activeX/activeX216.xml" ContentType="application/vnd.ms-office.activeX+xml"/>
  <Override PartName="/ppt/activeX/activeX217.xml" ContentType="application/vnd.ms-office.activeX+xml"/>
  <Override PartName="/ppt/activeX/activeX218.xml" ContentType="application/vnd.ms-office.activeX+xml"/>
  <Override PartName="/ppt/activeX/activeX219.xml" ContentType="application/vnd.ms-office.activeX+xml"/>
  <Override PartName="/ppt/activeX/activeX220.xml" ContentType="application/vnd.ms-office.activeX+xml"/>
  <Override PartName="/ppt/activeX/activeX221.xml" ContentType="application/vnd.ms-office.activeX+xml"/>
  <Override PartName="/ppt/activeX/activeX222.xml" ContentType="application/vnd.ms-office.activeX+xml"/>
  <Override PartName="/ppt/activeX/activeX223.xml" ContentType="application/vnd.ms-office.activeX+xml"/>
  <Override PartName="/ppt/activeX/activeX224.xml" ContentType="application/vnd.ms-office.activeX+xml"/>
  <Override PartName="/ppt/activeX/activeX225.xml" ContentType="application/vnd.ms-office.activeX+xml"/>
  <Override PartName="/ppt/activeX/activeX226.xml" ContentType="application/vnd.ms-office.activeX+xml"/>
  <Override PartName="/ppt/activeX/activeX227.xml" ContentType="application/vnd.ms-office.activeX+xml"/>
  <Override PartName="/ppt/activeX/activeX228.xml" ContentType="application/vnd.ms-office.activeX+xml"/>
  <Override PartName="/ppt/activeX/activeX229.xml" ContentType="application/vnd.ms-office.activeX+xml"/>
  <Override PartName="/ppt/activeX/activeX230.xml" ContentType="application/vnd.ms-office.activeX+xml"/>
  <Override PartName="/ppt/activeX/activeX231.xml" ContentType="application/vnd.ms-office.activeX+xml"/>
  <Override PartName="/ppt/activeX/activeX232.xml" ContentType="application/vnd.ms-office.activeX+xml"/>
  <Override PartName="/ppt/activeX/activeX233.xml" ContentType="application/vnd.ms-office.activeX+xml"/>
  <Override PartName="/ppt/activeX/activeX234.xml" ContentType="application/vnd.ms-office.activeX+xml"/>
  <Override PartName="/ppt/activeX/activeX235.xml" ContentType="application/vnd.ms-office.activeX+xml"/>
  <Override PartName="/ppt/activeX/activeX236.xml" ContentType="application/vnd.ms-office.activeX+xml"/>
  <Override PartName="/ppt/activeX/activeX237.xml" ContentType="application/vnd.ms-office.activeX+xml"/>
  <Override PartName="/ppt/activeX/activeX238.xml" ContentType="application/vnd.ms-office.activeX+xml"/>
  <Override PartName="/ppt/activeX/activeX239.xml" ContentType="application/vnd.ms-office.activeX+xml"/>
  <Override PartName="/ppt/activeX/activeX240.xml" ContentType="application/vnd.ms-office.activeX+xml"/>
  <Override PartName="/ppt/activeX/activeX241.xml" ContentType="application/vnd.ms-office.activeX+xml"/>
  <Override PartName="/ppt/activeX/activeX242.xml" ContentType="application/vnd.ms-office.activeX+xml"/>
  <Override PartName="/ppt/activeX/activeX243.xml" ContentType="application/vnd.ms-office.activeX+xml"/>
  <Override PartName="/ppt/activeX/activeX244.xml" ContentType="application/vnd.ms-office.activeX+xml"/>
  <Override PartName="/ppt/activeX/activeX245.xml" ContentType="application/vnd.ms-office.activeX+xml"/>
  <Override PartName="/ppt/activeX/activeX246.xml" ContentType="application/vnd.ms-office.activeX+xml"/>
  <Override PartName="/ppt/activeX/activeX247.xml" ContentType="application/vnd.ms-office.activeX+xml"/>
  <Override PartName="/ppt/activeX/activeX248.xml" ContentType="application/vnd.ms-office.activeX+xml"/>
  <Override PartName="/ppt/activeX/activeX249.xml" ContentType="application/vnd.ms-office.activeX+xml"/>
  <Override PartName="/ppt/activeX/activeX250.xml" ContentType="application/vnd.ms-office.activeX+xml"/>
  <Override PartName="/ppt/activeX/activeX251.xml" ContentType="application/vnd.ms-office.activeX+xml"/>
  <Override PartName="/ppt/activeX/activeX252.xml" ContentType="application/vnd.ms-office.activeX+xml"/>
  <Override PartName="/ppt/activeX/activeX253.xml" ContentType="application/vnd.ms-office.activeX+xml"/>
  <Override PartName="/ppt/activeX/activeX254.xml" ContentType="application/vnd.ms-office.activeX+xml"/>
  <Override PartName="/ppt/activeX/activeX255.xml" ContentType="application/vnd.ms-office.activeX+xml"/>
  <Override PartName="/ppt/activeX/activeX256.xml" ContentType="application/vnd.ms-office.activeX+xml"/>
  <Override PartName="/ppt/activeX/activeX257.xml" ContentType="application/vnd.ms-office.activeX+xml"/>
  <Override PartName="/ppt/activeX/activeX258.xml" ContentType="application/vnd.ms-office.activeX+xml"/>
  <Override PartName="/ppt/activeX/activeX259.xml" ContentType="application/vnd.ms-office.activeX+xml"/>
  <Override PartName="/ppt/activeX/activeX260.xml" ContentType="application/vnd.ms-office.activeX+xml"/>
  <Override PartName="/ppt/activeX/activeX261.xml" ContentType="application/vnd.ms-office.activeX+xml"/>
  <Override PartName="/ppt/activeX/activeX26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88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00.xml.rels><?xml version="1.0" encoding="UTF-8" standalone="yes"?>
<Relationships xmlns="http://schemas.openxmlformats.org/package/2006/relationships"><Relationship Id="rId1" Type="http://schemas.microsoft.com/office/2006/relationships/activeXControlBinary" Target="activeX100.bin"/></Relationships>
</file>

<file path=ppt/activeX/_rels/activeX101.xml.rels><?xml version="1.0" encoding="UTF-8" standalone="yes"?>
<Relationships xmlns="http://schemas.openxmlformats.org/package/2006/relationships"><Relationship Id="rId1" Type="http://schemas.microsoft.com/office/2006/relationships/activeXControlBinary" Target="activeX101.bin"/></Relationships>
</file>

<file path=ppt/activeX/_rels/activeX102.xml.rels><?xml version="1.0" encoding="UTF-8" standalone="yes"?>
<Relationships xmlns="http://schemas.openxmlformats.org/package/2006/relationships"><Relationship Id="rId1" Type="http://schemas.microsoft.com/office/2006/relationships/activeXControlBinary" Target="activeX102.bin"/></Relationships>
</file>

<file path=ppt/activeX/_rels/activeX103.xml.rels><?xml version="1.0" encoding="UTF-8" standalone="yes"?>
<Relationships xmlns="http://schemas.openxmlformats.org/package/2006/relationships"><Relationship Id="rId1" Type="http://schemas.microsoft.com/office/2006/relationships/activeXControlBinary" Target="activeX103.bin"/></Relationships>
</file>

<file path=ppt/activeX/_rels/activeX104.xml.rels><?xml version="1.0" encoding="UTF-8" standalone="yes"?>
<Relationships xmlns="http://schemas.openxmlformats.org/package/2006/relationships"><Relationship Id="rId1" Type="http://schemas.microsoft.com/office/2006/relationships/activeXControlBinary" Target="activeX104.bin"/></Relationships>
</file>

<file path=ppt/activeX/_rels/activeX105.xml.rels><?xml version="1.0" encoding="UTF-8" standalone="yes"?>
<Relationships xmlns="http://schemas.openxmlformats.org/package/2006/relationships"><Relationship Id="rId1" Type="http://schemas.microsoft.com/office/2006/relationships/activeXControlBinary" Target="activeX105.bin"/></Relationships>
</file>

<file path=ppt/activeX/_rels/activeX106.xml.rels><?xml version="1.0" encoding="UTF-8" standalone="yes"?>
<Relationships xmlns="http://schemas.openxmlformats.org/package/2006/relationships"><Relationship Id="rId1" Type="http://schemas.microsoft.com/office/2006/relationships/activeXControlBinary" Target="activeX106.bin"/></Relationships>
</file>

<file path=ppt/activeX/_rels/activeX107.xml.rels><?xml version="1.0" encoding="UTF-8" standalone="yes"?>
<Relationships xmlns="http://schemas.openxmlformats.org/package/2006/relationships"><Relationship Id="rId1" Type="http://schemas.microsoft.com/office/2006/relationships/activeXControlBinary" Target="activeX107.bin"/></Relationships>
</file>

<file path=ppt/activeX/_rels/activeX108.xml.rels><?xml version="1.0" encoding="UTF-8" standalone="yes"?>
<Relationships xmlns="http://schemas.openxmlformats.org/package/2006/relationships"><Relationship Id="rId1" Type="http://schemas.microsoft.com/office/2006/relationships/activeXControlBinary" Target="activeX108.bin"/></Relationships>
</file>

<file path=ppt/activeX/_rels/activeX109.xml.rels><?xml version="1.0" encoding="UTF-8" standalone="yes"?>
<Relationships xmlns="http://schemas.openxmlformats.org/package/2006/relationships"><Relationship Id="rId1" Type="http://schemas.microsoft.com/office/2006/relationships/activeXControlBinary" Target="activeX109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10.xml.rels><?xml version="1.0" encoding="UTF-8" standalone="yes"?>
<Relationships xmlns="http://schemas.openxmlformats.org/package/2006/relationships"><Relationship Id="rId1" Type="http://schemas.microsoft.com/office/2006/relationships/activeXControlBinary" Target="activeX110.bin"/></Relationships>
</file>

<file path=ppt/activeX/_rels/activeX111.xml.rels><?xml version="1.0" encoding="UTF-8" standalone="yes"?>
<Relationships xmlns="http://schemas.openxmlformats.org/package/2006/relationships"><Relationship Id="rId1" Type="http://schemas.microsoft.com/office/2006/relationships/activeXControlBinary" Target="activeX111.bin"/></Relationships>
</file>

<file path=ppt/activeX/_rels/activeX112.xml.rels><?xml version="1.0" encoding="UTF-8" standalone="yes"?>
<Relationships xmlns="http://schemas.openxmlformats.org/package/2006/relationships"><Relationship Id="rId1" Type="http://schemas.microsoft.com/office/2006/relationships/activeXControlBinary" Target="activeX112.bin"/></Relationships>
</file>

<file path=ppt/activeX/_rels/activeX113.xml.rels><?xml version="1.0" encoding="UTF-8" standalone="yes"?>
<Relationships xmlns="http://schemas.openxmlformats.org/package/2006/relationships"><Relationship Id="rId1" Type="http://schemas.microsoft.com/office/2006/relationships/activeXControlBinary" Target="activeX113.bin"/></Relationships>
</file>

<file path=ppt/activeX/_rels/activeX114.xml.rels><?xml version="1.0" encoding="UTF-8" standalone="yes"?>
<Relationships xmlns="http://schemas.openxmlformats.org/package/2006/relationships"><Relationship Id="rId1" Type="http://schemas.microsoft.com/office/2006/relationships/activeXControlBinary" Target="activeX114.bin"/></Relationships>
</file>

<file path=ppt/activeX/_rels/activeX115.xml.rels><?xml version="1.0" encoding="UTF-8" standalone="yes"?>
<Relationships xmlns="http://schemas.openxmlformats.org/package/2006/relationships"><Relationship Id="rId1" Type="http://schemas.microsoft.com/office/2006/relationships/activeXControlBinary" Target="activeX115.bin"/></Relationships>
</file>

<file path=ppt/activeX/_rels/activeX116.xml.rels><?xml version="1.0" encoding="UTF-8" standalone="yes"?>
<Relationships xmlns="http://schemas.openxmlformats.org/package/2006/relationships"><Relationship Id="rId1" Type="http://schemas.microsoft.com/office/2006/relationships/activeXControlBinary" Target="activeX116.bin"/></Relationships>
</file>

<file path=ppt/activeX/_rels/activeX117.xml.rels><?xml version="1.0" encoding="UTF-8" standalone="yes"?>
<Relationships xmlns="http://schemas.openxmlformats.org/package/2006/relationships"><Relationship Id="rId1" Type="http://schemas.microsoft.com/office/2006/relationships/activeXControlBinary" Target="activeX117.bin"/></Relationships>
</file>

<file path=ppt/activeX/_rels/activeX118.xml.rels><?xml version="1.0" encoding="UTF-8" standalone="yes"?>
<Relationships xmlns="http://schemas.openxmlformats.org/package/2006/relationships"><Relationship Id="rId1" Type="http://schemas.microsoft.com/office/2006/relationships/activeXControlBinary" Target="activeX118.bin"/></Relationships>
</file>

<file path=ppt/activeX/_rels/activeX119.xml.rels><?xml version="1.0" encoding="UTF-8" standalone="yes"?>
<Relationships xmlns="http://schemas.openxmlformats.org/package/2006/relationships"><Relationship Id="rId1" Type="http://schemas.microsoft.com/office/2006/relationships/activeXControlBinary" Target="activeX119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20.xml.rels><?xml version="1.0" encoding="UTF-8" standalone="yes"?>
<Relationships xmlns="http://schemas.openxmlformats.org/package/2006/relationships"><Relationship Id="rId1" Type="http://schemas.microsoft.com/office/2006/relationships/activeXControlBinary" Target="activeX120.bin"/></Relationships>
</file>

<file path=ppt/activeX/_rels/activeX121.xml.rels><?xml version="1.0" encoding="UTF-8" standalone="yes"?>
<Relationships xmlns="http://schemas.openxmlformats.org/package/2006/relationships"><Relationship Id="rId1" Type="http://schemas.microsoft.com/office/2006/relationships/activeXControlBinary" Target="activeX121.bin"/></Relationships>
</file>

<file path=ppt/activeX/_rels/activeX122.xml.rels><?xml version="1.0" encoding="UTF-8" standalone="yes"?>
<Relationships xmlns="http://schemas.openxmlformats.org/package/2006/relationships"><Relationship Id="rId1" Type="http://schemas.microsoft.com/office/2006/relationships/activeXControlBinary" Target="activeX122.bin"/></Relationships>
</file>

<file path=ppt/activeX/_rels/activeX123.xml.rels><?xml version="1.0" encoding="UTF-8" standalone="yes"?>
<Relationships xmlns="http://schemas.openxmlformats.org/package/2006/relationships"><Relationship Id="rId1" Type="http://schemas.microsoft.com/office/2006/relationships/activeXControlBinary" Target="activeX123.bin"/></Relationships>
</file>

<file path=ppt/activeX/_rels/activeX124.xml.rels><?xml version="1.0" encoding="UTF-8" standalone="yes"?>
<Relationships xmlns="http://schemas.openxmlformats.org/package/2006/relationships"><Relationship Id="rId1" Type="http://schemas.microsoft.com/office/2006/relationships/activeXControlBinary" Target="activeX124.bin"/></Relationships>
</file>

<file path=ppt/activeX/_rels/activeX125.xml.rels><?xml version="1.0" encoding="UTF-8" standalone="yes"?>
<Relationships xmlns="http://schemas.openxmlformats.org/package/2006/relationships"><Relationship Id="rId1" Type="http://schemas.microsoft.com/office/2006/relationships/activeXControlBinary" Target="activeX125.bin"/></Relationships>
</file>

<file path=ppt/activeX/_rels/activeX126.xml.rels><?xml version="1.0" encoding="UTF-8" standalone="yes"?>
<Relationships xmlns="http://schemas.openxmlformats.org/package/2006/relationships"><Relationship Id="rId1" Type="http://schemas.microsoft.com/office/2006/relationships/activeXControlBinary" Target="activeX126.bin"/></Relationships>
</file>

<file path=ppt/activeX/_rels/activeX127.xml.rels><?xml version="1.0" encoding="UTF-8" standalone="yes"?>
<Relationships xmlns="http://schemas.openxmlformats.org/package/2006/relationships"><Relationship Id="rId1" Type="http://schemas.microsoft.com/office/2006/relationships/activeXControlBinary" Target="activeX127.bin"/></Relationships>
</file>

<file path=ppt/activeX/_rels/activeX128.xml.rels><?xml version="1.0" encoding="UTF-8" standalone="yes"?>
<Relationships xmlns="http://schemas.openxmlformats.org/package/2006/relationships"><Relationship Id="rId1" Type="http://schemas.microsoft.com/office/2006/relationships/activeXControlBinary" Target="activeX128.bin"/></Relationships>
</file>

<file path=ppt/activeX/_rels/activeX129.xml.rels><?xml version="1.0" encoding="UTF-8" standalone="yes"?>
<Relationships xmlns="http://schemas.openxmlformats.org/package/2006/relationships"><Relationship Id="rId1" Type="http://schemas.microsoft.com/office/2006/relationships/activeXControlBinary" Target="activeX129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30.xml.rels><?xml version="1.0" encoding="UTF-8" standalone="yes"?>
<Relationships xmlns="http://schemas.openxmlformats.org/package/2006/relationships"><Relationship Id="rId1" Type="http://schemas.microsoft.com/office/2006/relationships/activeXControlBinary" Target="activeX130.bin"/></Relationships>
</file>

<file path=ppt/activeX/_rels/activeX131.xml.rels><?xml version="1.0" encoding="UTF-8" standalone="yes"?>
<Relationships xmlns="http://schemas.openxmlformats.org/package/2006/relationships"><Relationship Id="rId1" Type="http://schemas.microsoft.com/office/2006/relationships/activeXControlBinary" Target="activeX131.bin"/></Relationships>
</file>

<file path=ppt/activeX/_rels/activeX132.xml.rels><?xml version="1.0" encoding="UTF-8" standalone="yes"?>
<Relationships xmlns="http://schemas.openxmlformats.org/package/2006/relationships"><Relationship Id="rId1" Type="http://schemas.microsoft.com/office/2006/relationships/activeXControlBinary" Target="activeX132.bin"/></Relationships>
</file>

<file path=ppt/activeX/_rels/activeX133.xml.rels><?xml version="1.0" encoding="UTF-8" standalone="yes"?>
<Relationships xmlns="http://schemas.openxmlformats.org/package/2006/relationships"><Relationship Id="rId1" Type="http://schemas.microsoft.com/office/2006/relationships/activeXControlBinary" Target="activeX133.bin"/></Relationships>
</file>

<file path=ppt/activeX/_rels/activeX134.xml.rels><?xml version="1.0" encoding="UTF-8" standalone="yes"?>
<Relationships xmlns="http://schemas.openxmlformats.org/package/2006/relationships"><Relationship Id="rId1" Type="http://schemas.microsoft.com/office/2006/relationships/activeXControlBinary" Target="activeX134.bin"/></Relationships>
</file>

<file path=ppt/activeX/_rels/activeX135.xml.rels><?xml version="1.0" encoding="UTF-8" standalone="yes"?>
<Relationships xmlns="http://schemas.openxmlformats.org/package/2006/relationships"><Relationship Id="rId1" Type="http://schemas.microsoft.com/office/2006/relationships/activeXControlBinary" Target="activeX135.bin"/></Relationships>
</file>

<file path=ppt/activeX/_rels/activeX136.xml.rels><?xml version="1.0" encoding="UTF-8" standalone="yes"?>
<Relationships xmlns="http://schemas.openxmlformats.org/package/2006/relationships"><Relationship Id="rId1" Type="http://schemas.microsoft.com/office/2006/relationships/activeXControlBinary" Target="activeX136.bin"/></Relationships>
</file>

<file path=ppt/activeX/_rels/activeX137.xml.rels><?xml version="1.0" encoding="UTF-8" standalone="yes"?>
<Relationships xmlns="http://schemas.openxmlformats.org/package/2006/relationships"><Relationship Id="rId1" Type="http://schemas.microsoft.com/office/2006/relationships/activeXControlBinary" Target="activeX137.bin"/></Relationships>
</file>

<file path=ppt/activeX/_rels/activeX138.xml.rels><?xml version="1.0" encoding="UTF-8" standalone="yes"?>
<Relationships xmlns="http://schemas.openxmlformats.org/package/2006/relationships"><Relationship Id="rId1" Type="http://schemas.microsoft.com/office/2006/relationships/activeXControlBinary" Target="activeX138.bin"/></Relationships>
</file>

<file path=ppt/activeX/_rels/activeX139.xml.rels><?xml version="1.0" encoding="UTF-8" standalone="yes"?>
<Relationships xmlns="http://schemas.openxmlformats.org/package/2006/relationships"><Relationship Id="rId1" Type="http://schemas.microsoft.com/office/2006/relationships/activeXControlBinary" Target="activeX139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40.xml.rels><?xml version="1.0" encoding="UTF-8" standalone="yes"?>
<Relationships xmlns="http://schemas.openxmlformats.org/package/2006/relationships"><Relationship Id="rId1" Type="http://schemas.microsoft.com/office/2006/relationships/activeXControlBinary" Target="activeX140.bin"/></Relationships>
</file>

<file path=ppt/activeX/_rels/activeX141.xml.rels><?xml version="1.0" encoding="UTF-8" standalone="yes"?>
<Relationships xmlns="http://schemas.openxmlformats.org/package/2006/relationships"><Relationship Id="rId1" Type="http://schemas.microsoft.com/office/2006/relationships/activeXControlBinary" Target="activeX141.bin"/></Relationships>
</file>

<file path=ppt/activeX/_rels/activeX142.xml.rels><?xml version="1.0" encoding="UTF-8" standalone="yes"?>
<Relationships xmlns="http://schemas.openxmlformats.org/package/2006/relationships"><Relationship Id="rId1" Type="http://schemas.microsoft.com/office/2006/relationships/activeXControlBinary" Target="activeX142.bin"/></Relationships>
</file>

<file path=ppt/activeX/_rels/activeX143.xml.rels><?xml version="1.0" encoding="UTF-8" standalone="yes"?>
<Relationships xmlns="http://schemas.openxmlformats.org/package/2006/relationships"><Relationship Id="rId1" Type="http://schemas.microsoft.com/office/2006/relationships/activeXControlBinary" Target="activeX143.bin"/></Relationships>
</file>

<file path=ppt/activeX/_rels/activeX144.xml.rels><?xml version="1.0" encoding="UTF-8" standalone="yes"?>
<Relationships xmlns="http://schemas.openxmlformats.org/package/2006/relationships"><Relationship Id="rId1" Type="http://schemas.microsoft.com/office/2006/relationships/activeXControlBinary" Target="activeX144.bin"/></Relationships>
</file>

<file path=ppt/activeX/_rels/activeX145.xml.rels><?xml version="1.0" encoding="UTF-8" standalone="yes"?>
<Relationships xmlns="http://schemas.openxmlformats.org/package/2006/relationships"><Relationship Id="rId1" Type="http://schemas.microsoft.com/office/2006/relationships/activeXControlBinary" Target="activeX145.bin"/></Relationships>
</file>

<file path=ppt/activeX/_rels/activeX146.xml.rels><?xml version="1.0" encoding="UTF-8" standalone="yes"?>
<Relationships xmlns="http://schemas.openxmlformats.org/package/2006/relationships"><Relationship Id="rId1" Type="http://schemas.microsoft.com/office/2006/relationships/activeXControlBinary" Target="activeX146.bin"/></Relationships>
</file>

<file path=ppt/activeX/_rels/activeX147.xml.rels><?xml version="1.0" encoding="UTF-8" standalone="yes"?>
<Relationships xmlns="http://schemas.openxmlformats.org/package/2006/relationships"><Relationship Id="rId1" Type="http://schemas.microsoft.com/office/2006/relationships/activeXControlBinary" Target="activeX147.bin"/></Relationships>
</file>

<file path=ppt/activeX/_rels/activeX148.xml.rels><?xml version="1.0" encoding="UTF-8" standalone="yes"?>
<Relationships xmlns="http://schemas.openxmlformats.org/package/2006/relationships"><Relationship Id="rId1" Type="http://schemas.microsoft.com/office/2006/relationships/activeXControlBinary" Target="activeX148.bin"/></Relationships>
</file>

<file path=ppt/activeX/_rels/activeX149.xml.rels><?xml version="1.0" encoding="UTF-8" standalone="yes"?>
<Relationships xmlns="http://schemas.openxmlformats.org/package/2006/relationships"><Relationship Id="rId1" Type="http://schemas.microsoft.com/office/2006/relationships/activeXControlBinary" Target="activeX149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50.xml.rels><?xml version="1.0" encoding="UTF-8" standalone="yes"?>
<Relationships xmlns="http://schemas.openxmlformats.org/package/2006/relationships"><Relationship Id="rId1" Type="http://schemas.microsoft.com/office/2006/relationships/activeXControlBinary" Target="activeX150.bin"/></Relationships>
</file>

<file path=ppt/activeX/_rels/activeX151.xml.rels><?xml version="1.0" encoding="UTF-8" standalone="yes"?>
<Relationships xmlns="http://schemas.openxmlformats.org/package/2006/relationships"><Relationship Id="rId1" Type="http://schemas.microsoft.com/office/2006/relationships/activeXControlBinary" Target="activeX151.bin"/></Relationships>
</file>

<file path=ppt/activeX/_rels/activeX152.xml.rels><?xml version="1.0" encoding="UTF-8" standalone="yes"?>
<Relationships xmlns="http://schemas.openxmlformats.org/package/2006/relationships"><Relationship Id="rId1" Type="http://schemas.microsoft.com/office/2006/relationships/activeXControlBinary" Target="activeX152.bin"/></Relationships>
</file>

<file path=ppt/activeX/_rels/activeX153.xml.rels><?xml version="1.0" encoding="UTF-8" standalone="yes"?>
<Relationships xmlns="http://schemas.openxmlformats.org/package/2006/relationships"><Relationship Id="rId1" Type="http://schemas.microsoft.com/office/2006/relationships/activeXControlBinary" Target="activeX153.bin"/></Relationships>
</file>

<file path=ppt/activeX/_rels/activeX154.xml.rels><?xml version="1.0" encoding="UTF-8" standalone="yes"?>
<Relationships xmlns="http://schemas.openxmlformats.org/package/2006/relationships"><Relationship Id="rId1" Type="http://schemas.microsoft.com/office/2006/relationships/activeXControlBinary" Target="activeX154.bin"/></Relationships>
</file>

<file path=ppt/activeX/_rels/activeX155.xml.rels><?xml version="1.0" encoding="UTF-8" standalone="yes"?>
<Relationships xmlns="http://schemas.openxmlformats.org/package/2006/relationships"><Relationship Id="rId1" Type="http://schemas.microsoft.com/office/2006/relationships/activeXControlBinary" Target="activeX155.bin"/></Relationships>
</file>

<file path=ppt/activeX/_rels/activeX156.xml.rels><?xml version="1.0" encoding="UTF-8" standalone="yes"?>
<Relationships xmlns="http://schemas.openxmlformats.org/package/2006/relationships"><Relationship Id="rId1" Type="http://schemas.microsoft.com/office/2006/relationships/activeXControlBinary" Target="activeX156.bin"/></Relationships>
</file>

<file path=ppt/activeX/_rels/activeX157.xml.rels><?xml version="1.0" encoding="UTF-8" standalone="yes"?>
<Relationships xmlns="http://schemas.openxmlformats.org/package/2006/relationships"><Relationship Id="rId1" Type="http://schemas.microsoft.com/office/2006/relationships/activeXControlBinary" Target="activeX157.bin"/></Relationships>
</file>

<file path=ppt/activeX/_rels/activeX158.xml.rels><?xml version="1.0" encoding="UTF-8" standalone="yes"?>
<Relationships xmlns="http://schemas.openxmlformats.org/package/2006/relationships"><Relationship Id="rId1" Type="http://schemas.microsoft.com/office/2006/relationships/activeXControlBinary" Target="activeX158.bin"/></Relationships>
</file>

<file path=ppt/activeX/_rels/activeX159.xml.rels><?xml version="1.0" encoding="UTF-8" standalone="yes"?>
<Relationships xmlns="http://schemas.openxmlformats.org/package/2006/relationships"><Relationship Id="rId1" Type="http://schemas.microsoft.com/office/2006/relationships/activeXControlBinary" Target="activeX159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60.xml.rels><?xml version="1.0" encoding="UTF-8" standalone="yes"?>
<Relationships xmlns="http://schemas.openxmlformats.org/package/2006/relationships"><Relationship Id="rId1" Type="http://schemas.microsoft.com/office/2006/relationships/activeXControlBinary" Target="activeX160.bin"/></Relationships>
</file>

<file path=ppt/activeX/_rels/activeX161.xml.rels><?xml version="1.0" encoding="UTF-8" standalone="yes"?>
<Relationships xmlns="http://schemas.openxmlformats.org/package/2006/relationships"><Relationship Id="rId1" Type="http://schemas.microsoft.com/office/2006/relationships/activeXControlBinary" Target="activeX161.bin"/></Relationships>
</file>

<file path=ppt/activeX/_rels/activeX162.xml.rels><?xml version="1.0" encoding="UTF-8" standalone="yes"?>
<Relationships xmlns="http://schemas.openxmlformats.org/package/2006/relationships"><Relationship Id="rId1" Type="http://schemas.microsoft.com/office/2006/relationships/activeXControlBinary" Target="activeX162.bin"/></Relationships>
</file>

<file path=ppt/activeX/_rels/activeX163.xml.rels><?xml version="1.0" encoding="UTF-8" standalone="yes"?>
<Relationships xmlns="http://schemas.openxmlformats.org/package/2006/relationships"><Relationship Id="rId1" Type="http://schemas.microsoft.com/office/2006/relationships/activeXControlBinary" Target="activeX163.bin"/></Relationships>
</file>

<file path=ppt/activeX/_rels/activeX164.xml.rels><?xml version="1.0" encoding="UTF-8" standalone="yes"?>
<Relationships xmlns="http://schemas.openxmlformats.org/package/2006/relationships"><Relationship Id="rId1" Type="http://schemas.microsoft.com/office/2006/relationships/activeXControlBinary" Target="activeX164.bin"/></Relationships>
</file>

<file path=ppt/activeX/_rels/activeX165.xml.rels><?xml version="1.0" encoding="UTF-8" standalone="yes"?>
<Relationships xmlns="http://schemas.openxmlformats.org/package/2006/relationships"><Relationship Id="rId1" Type="http://schemas.microsoft.com/office/2006/relationships/activeXControlBinary" Target="activeX165.bin"/></Relationships>
</file>

<file path=ppt/activeX/_rels/activeX166.xml.rels><?xml version="1.0" encoding="UTF-8" standalone="yes"?>
<Relationships xmlns="http://schemas.openxmlformats.org/package/2006/relationships"><Relationship Id="rId1" Type="http://schemas.microsoft.com/office/2006/relationships/activeXControlBinary" Target="activeX166.bin"/></Relationships>
</file>

<file path=ppt/activeX/_rels/activeX167.xml.rels><?xml version="1.0" encoding="UTF-8" standalone="yes"?>
<Relationships xmlns="http://schemas.openxmlformats.org/package/2006/relationships"><Relationship Id="rId1" Type="http://schemas.microsoft.com/office/2006/relationships/activeXControlBinary" Target="activeX167.bin"/></Relationships>
</file>

<file path=ppt/activeX/_rels/activeX168.xml.rels><?xml version="1.0" encoding="UTF-8" standalone="yes"?>
<Relationships xmlns="http://schemas.openxmlformats.org/package/2006/relationships"><Relationship Id="rId1" Type="http://schemas.microsoft.com/office/2006/relationships/activeXControlBinary" Target="activeX168.bin"/></Relationships>
</file>

<file path=ppt/activeX/_rels/activeX169.xml.rels><?xml version="1.0" encoding="UTF-8" standalone="yes"?>
<Relationships xmlns="http://schemas.openxmlformats.org/package/2006/relationships"><Relationship Id="rId1" Type="http://schemas.microsoft.com/office/2006/relationships/activeXControlBinary" Target="activeX169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70.xml.rels><?xml version="1.0" encoding="UTF-8" standalone="yes"?>
<Relationships xmlns="http://schemas.openxmlformats.org/package/2006/relationships"><Relationship Id="rId1" Type="http://schemas.microsoft.com/office/2006/relationships/activeXControlBinary" Target="activeX170.bin"/></Relationships>
</file>

<file path=ppt/activeX/_rels/activeX171.xml.rels><?xml version="1.0" encoding="UTF-8" standalone="yes"?>
<Relationships xmlns="http://schemas.openxmlformats.org/package/2006/relationships"><Relationship Id="rId1" Type="http://schemas.microsoft.com/office/2006/relationships/activeXControlBinary" Target="activeX171.bin"/></Relationships>
</file>

<file path=ppt/activeX/_rels/activeX172.xml.rels><?xml version="1.0" encoding="UTF-8" standalone="yes"?>
<Relationships xmlns="http://schemas.openxmlformats.org/package/2006/relationships"><Relationship Id="rId1" Type="http://schemas.microsoft.com/office/2006/relationships/activeXControlBinary" Target="activeX172.bin"/></Relationships>
</file>

<file path=ppt/activeX/_rels/activeX173.xml.rels><?xml version="1.0" encoding="UTF-8" standalone="yes"?>
<Relationships xmlns="http://schemas.openxmlformats.org/package/2006/relationships"><Relationship Id="rId1" Type="http://schemas.microsoft.com/office/2006/relationships/activeXControlBinary" Target="activeX173.bin"/></Relationships>
</file>

<file path=ppt/activeX/_rels/activeX174.xml.rels><?xml version="1.0" encoding="UTF-8" standalone="yes"?>
<Relationships xmlns="http://schemas.openxmlformats.org/package/2006/relationships"><Relationship Id="rId1" Type="http://schemas.microsoft.com/office/2006/relationships/activeXControlBinary" Target="activeX174.bin"/></Relationships>
</file>

<file path=ppt/activeX/_rels/activeX175.xml.rels><?xml version="1.0" encoding="UTF-8" standalone="yes"?>
<Relationships xmlns="http://schemas.openxmlformats.org/package/2006/relationships"><Relationship Id="rId1" Type="http://schemas.microsoft.com/office/2006/relationships/activeXControlBinary" Target="activeX175.bin"/></Relationships>
</file>

<file path=ppt/activeX/_rels/activeX176.xml.rels><?xml version="1.0" encoding="UTF-8" standalone="yes"?>
<Relationships xmlns="http://schemas.openxmlformats.org/package/2006/relationships"><Relationship Id="rId1" Type="http://schemas.microsoft.com/office/2006/relationships/activeXControlBinary" Target="activeX176.bin"/></Relationships>
</file>

<file path=ppt/activeX/_rels/activeX177.xml.rels><?xml version="1.0" encoding="UTF-8" standalone="yes"?>
<Relationships xmlns="http://schemas.openxmlformats.org/package/2006/relationships"><Relationship Id="rId1" Type="http://schemas.microsoft.com/office/2006/relationships/activeXControlBinary" Target="activeX177.bin"/></Relationships>
</file>

<file path=ppt/activeX/_rels/activeX178.xml.rels><?xml version="1.0" encoding="UTF-8" standalone="yes"?>
<Relationships xmlns="http://schemas.openxmlformats.org/package/2006/relationships"><Relationship Id="rId1" Type="http://schemas.microsoft.com/office/2006/relationships/activeXControlBinary" Target="activeX178.bin"/></Relationships>
</file>

<file path=ppt/activeX/_rels/activeX179.xml.rels><?xml version="1.0" encoding="UTF-8" standalone="yes"?>
<Relationships xmlns="http://schemas.openxmlformats.org/package/2006/relationships"><Relationship Id="rId1" Type="http://schemas.microsoft.com/office/2006/relationships/activeXControlBinary" Target="activeX179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80.xml.rels><?xml version="1.0" encoding="UTF-8" standalone="yes"?>
<Relationships xmlns="http://schemas.openxmlformats.org/package/2006/relationships"><Relationship Id="rId1" Type="http://schemas.microsoft.com/office/2006/relationships/activeXControlBinary" Target="activeX180.bin"/></Relationships>
</file>

<file path=ppt/activeX/_rels/activeX181.xml.rels><?xml version="1.0" encoding="UTF-8" standalone="yes"?>
<Relationships xmlns="http://schemas.openxmlformats.org/package/2006/relationships"><Relationship Id="rId1" Type="http://schemas.microsoft.com/office/2006/relationships/activeXControlBinary" Target="activeX181.bin"/></Relationships>
</file>

<file path=ppt/activeX/_rels/activeX182.xml.rels><?xml version="1.0" encoding="UTF-8" standalone="yes"?>
<Relationships xmlns="http://schemas.openxmlformats.org/package/2006/relationships"><Relationship Id="rId1" Type="http://schemas.microsoft.com/office/2006/relationships/activeXControlBinary" Target="activeX182.bin"/></Relationships>
</file>

<file path=ppt/activeX/_rels/activeX183.xml.rels><?xml version="1.0" encoding="UTF-8" standalone="yes"?>
<Relationships xmlns="http://schemas.openxmlformats.org/package/2006/relationships"><Relationship Id="rId1" Type="http://schemas.microsoft.com/office/2006/relationships/activeXControlBinary" Target="activeX183.bin"/></Relationships>
</file>

<file path=ppt/activeX/_rels/activeX184.xml.rels><?xml version="1.0" encoding="UTF-8" standalone="yes"?>
<Relationships xmlns="http://schemas.openxmlformats.org/package/2006/relationships"><Relationship Id="rId1" Type="http://schemas.microsoft.com/office/2006/relationships/activeXControlBinary" Target="activeX184.bin"/></Relationships>
</file>

<file path=ppt/activeX/_rels/activeX185.xml.rels><?xml version="1.0" encoding="UTF-8" standalone="yes"?>
<Relationships xmlns="http://schemas.openxmlformats.org/package/2006/relationships"><Relationship Id="rId1" Type="http://schemas.microsoft.com/office/2006/relationships/activeXControlBinary" Target="activeX185.bin"/></Relationships>
</file>

<file path=ppt/activeX/_rels/activeX186.xml.rels><?xml version="1.0" encoding="UTF-8" standalone="yes"?>
<Relationships xmlns="http://schemas.openxmlformats.org/package/2006/relationships"><Relationship Id="rId1" Type="http://schemas.microsoft.com/office/2006/relationships/activeXControlBinary" Target="activeX186.bin"/></Relationships>
</file>

<file path=ppt/activeX/_rels/activeX187.xml.rels><?xml version="1.0" encoding="UTF-8" standalone="yes"?>
<Relationships xmlns="http://schemas.openxmlformats.org/package/2006/relationships"><Relationship Id="rId1" Type="http://schemas.microsoft.com/office/2006/relationships/activeXControlBinary" Target="activeX187.bin"/></Relationships>
</file>

<file path=ppt/activeX/_rels/activeX188.xml.rels><?xml version="1.0" encoding="UTF-8" standalone="yes"?>
<Relationships xmlns="http://schemas.openxmlformats.org/package/2006/relationships"><Relationship Id="rId1" Type="http://schemas.microsoft.com/office/2006/relationships/activeXControlBinary" Target="activeX188.bin"/></Relationships>
</file>

<file path=ppt/activeX/_rels/activeX189.xml.rels><?xml version="1.0" encoding="UTF-8" standalone="yes"?>
<Relationships xmlns="http://schemas.openxmlformats.org/package/2006/relationships"><Relationship Id="rId1" Type="http://schemas.microsoft.com/office/2006/relationships/activeXControlBinary" Target="activeX189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190.xml.rels><?xml version="1.0" encoding="UTF-8" standalone="yes"?>
<Relationships xmlns="http://schemas.openxmlformats.org/package/2006/relationships"><Relationship Id="rId1" Type="http://schemas.microsoft.com/office/2006/relationships/activeXControlBinary" Target="activeX190.bin"/></Relationships>
</file>

<file path=ppt/activeX/_rels/activeX191.xml.rels><?xml version="1.0" encoding="UTF-8" standalone="yes"?>
<Relationships xmlns="http://schemas.openxmlformats.org/package/2006/relationships"><Relationship Id="rId1" Type="http://schemas.microsoft.com/office/2006/relationships/activeXControlBinary" Target="activeX191.bin"/></Relationships>
</file>

<file path=ppt/activeX/_rels/activeX192.xml.rels><?xml version="1.0" encoding="UTF-8" standalone="yes"?>
<Relationships xmlns="http://schemas.openxmlformats.org/package/2006/relationships"><Relationship Id="rId1" Type="http://schemas.microsoft.com/office/2006/relationships/activeXControlBinary" Target="activeX192.bin"/></Relationships>
</file>

<file path=ppt/activeX/_rels/activeX193.xml.rels><?xml version="1.0" encoding="UTF-8" standalone="yes"?>
<Relationships xmlns="http://schemas.openxmlformats.org/package/2006/relationships"><Relationship Id="rId1" Type="http://schemas.microsoft.com/office/2006/relationships/activeXControlBinary" Target="activeX193.bin"/></Relationships>
</file>

<file path=ppt/activeX/_rels/activeX194.xml.rels><?xml version="1.0" encoding="UTF-8" standalone="yes"?>
<Relationships xmlns="http://schemas.openxmlformats.org/package/2006/relationships"><Relationship Id="rId1" Type="http://schemas.microsoft.com/office/2006/relationships/activeXControlBinary" Target="activeX194.bin"/></Relationships>
</file>

<file path=ppt/activeX/_rels/activeX195.xml.rels><?xml version="1.0" encoding="UTF-8" standalone="yes"?>
<Relationships xmlns="http://schemas.openxmlformats.org/package/2006/relationships"><Relationship Id="rId1" Type="http://schemas.microsoft.com/office/2006/relationships/activeXControlBinary" Target="activeX195.bin"/></Relationships>
</file>

<file path=ppt/activeX/_rels/activeX196.xml.rels><?xml version="1.0" encoding="UTF-8" standalone="yes"?>
<Relationships xmlns="http://schemas.openxmlformats.org/package/2006/relationships"><Relationship Id="rId1" Type="http://schemas.microsoft.com/office/2006/relationships/activeXControlBinary" Target="activeX196.bin"/></Relationships>
</file>

<file path=ppt/activeX/_rels/activeX197.xml.rels><?xml version="1.0" encoding="UTF-8" standalone="yes"?>
<Relationships xmlns="http://schemas.openxmlformats.org/package/2006/relationships"><Relationship Id="rId1" Type="http://schemas.microsoft.com/office/2006/relationships/activeXControlBinary" Target="activeX197.bin"/></Relationships>
</file>

<file path=ppt/activeX/_rels/activeX198.xml.rels><?xml version="1.0" encoding="UTF-8" standalone="yes"?>
<Relationships xmlns="http://schemas.openxmlformats.org/package/2006/relationships"><Relationship Id="rId1" Type="http://schemas.microsoft.com/office/2006/relationships/activeXControlBinary" Target="activeX198.bin"/></Relationships>
</file>

<file path=ppt/activeX/_rels/activeX199.xml.rels><?xml version="1.0" encoding="UTF-8" standalone="yes"?>
<Relationships xmlns="http://schemas.openxmlformats.org/package/2006/relationships"><Relationship Id="rId1" Type="http://schemas.microsoft.com/office/2006/relationships/activeXControlBinary" Target="activeX19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00.xml.rels><?xml version="1.0" encoding="UTF-8" standalone="yes"?>
<Relationships xmlns="http://schemas.openxmlformats.org/package/2006/relationships"><Relationship Id="rId1" Type="http://schemas.microsoft.com/office/2006/relationships/activeXControlBinary" Target="activeX200.bin"/></Relationships>
</file>

<file path=ppt/activeX/_rels/activeX201.xml.rels><?xml version="1.0" encoding="UTF-8" standalone="yes"?>
<Relationships xmlns="http://schemas.openxmlformats.org/package/2006/relationships"><Relationship Id="rId1" Type="http://schemas.microsoft.com/office/2006/relationships/activeXControlBinary" Target="activeX201.bin"/></Relationships>
</file>

<file path=ppt/activeX/_rels/activeX202.xml.rels><?xml version="1.0" encoding="UTF-8" standalone="yes"?>
<Relationships xmlns="http://schemas.openxmlformats.org/package/2006/relationships"><Relationship Id="rId1" Type="http://schemas.microsoft.com/office/2006/relationships/activeXControlBinary" Target="activeX202.bin"/></Relationships>
</file>

<file path=ppt/activeX/_rels/activeX203.xml.rels><?xml version="1.0" encoding="UTF-8" standalone="yes"?>
<Relationships xmlns="http://schemas.openxmlformats.org/package/2006/relationships"><Relationship Id="rId1" Type="http://schemas.microsoft.com/office/2006/relationships/activeXControlBinary" Target="activeX203.bin"/></Relationships>
</file>

<file path=ppt/activeX/_rels/activeX204.xml.rels><?xml version="1.0" encoding="UTF-8" standalone="yes"?>
<Relationships xmlns="http://schemas.openxmlformats.org/package/2006/relationships"><Relationship Id="rId1" Type="http://schemas.microsoft.com/office/2006/relationships/activeXControlBinary" Target="activeX204.bin"/></Relationships>
</file>

<file path=ppt/activeX/_rels/activeX205.xml.rels><?xml version="1.0" encoding="UTF-8" standalone="yes"?>
<Relationships xmlns="http://schemas.openxmlformats.org/package/2006/relationships"><Relationship Id="rId1" Type="http://schemas.microsoft.com/office/2006/relationships/activeXControlBinary" Target="activeX205.bin"/></Relationships>
</file>

<file path=ppt/activeX/_rels/activeX206.xml.rels><?xml version="1.0" encoding="UTF-8" standalone="yes"?>
<Relationships xmlns="http://schemas.openxmlformats.org/package/2006/relationships"><Relationship Id="rId1" Type="http://schemas.microsoft.com/office/2006/relationships/activeXControlBinary" Target="activeX206.bin"/></Relationships>
</file>

<file path=ppt/activeX/_rels/activeX207.xml.rels><?xml version="1.0" encoding="UTF-8" standalone="yes"?>
<Relationships xmlns="http://schemas.openxmlformats.org/package/2006/relationships"><Relationship Id="rId1" Type="http://schemas.microsoft.com/office/2006/relationships/activeXControlBinary" Target="activeX207.bin"/></Relationships>
</file>

<file path=ppt/activeX/_rels/activeX208.xml.rels><?xml version="1.0" encoding="UTF-8" standalone="yes"?>
<Relationships xmlns="http://schemas.openxmlformats.org/package/2006/relationships"><Relationship Id="rId1" Type="http://schemas.microsoft.com/office/2006/relationships/activeXControlBinary" Target="activeX208.bin"/></Relationships>
</file>

<file path=ppt/activeX/_rels/activeX209.xml.rels><?xml version="1.0" encoding="UTF-8" standalone="yes"?>
<Relationships xmlns="http://schemas.openxmlformats.org/package/2006/relationships"><Relationship Id="rId1" Type="http://schemas.microsoft.com/office/2006/relationships/activeXControlBinary" Target="activeX209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10.xml.rels><?xml version="1.0" encoding="UTF-8" standalone="yes"?>
<Relationships xmlns="http://schemas.openxmlformats.org/package/2006/relationships"><Relationship Id="rId1" Type="http://schemas.microsoft.com/office/2006/relationships/activeXControlBinary" Target="activeX210.bin"/></Relationships>
</file>

<file path=ppt/activeX/_rels/activeX211.xml.rels><?xml version="1.0" encoding="UTF-8" standalone="yes"?>
<Relationships xmlns="http://schemas.openxmlformats.org/package/2006/relationships"><Relationship Id="rId1" Type="http://schemas.microsoft.com/office/2006/relationships/activeXControlBinary" Target="activeX211.bin"/></Relationships>
</file>

<file path=ppt/activeX/_rels/activeX212.xml.rels><?xml version="1.0" encoding="UTF-8" standalone="yes"?>
<Relationships xmlns="http://schemas.openxmlformats.org/package/2006/relationships"><Relationship Id="rId1" Type="http://schemas.microsoft.com/office/2006/relationships/activeXControlBinary" Target="activeX212.bin"/></Relationships>
</file>

<file path=ppt/activeX/_rels/activeX213.xml.rels><?xml version="1.0" encoding="UTF-8" standalone="yes"?>
<Relationships xmlns="http://schemas.openxmlformats.org/package/2006/relationships"><Relationship Id="rId1" Type="http://schemas.microsoft.com/office/2006/relationships/activeXControlBinary" Target="activeX213.bin"/></Relationships>
</file>

<file path=ppt/activeX/_rels/activeX214.xml.rels><?xml version="1.0" encoding="UTF-8" standalone="yes"?>
<Relationships xmlns="http://schemas.openxmlformats.org/package/2006/relationships"><Relationship Id="rId1" Type="http://schemas.microsoft.com/office/2006/relationships/activeXControlBinary" Target="activeX214.bin"/></Relationships>
</file>

<file path=ppt/activeX/_rels/activeX215.xml.rels><?xml version="1.0" encoding="UTF-8" standalone="yes"?>
<Relationships xmlns="http://schemas.openxmlformats.org/package/2006/relationships"><Relationship Id="rId1" Type="http://schemas.microsoft.com/office/2006/relationships/activeXControlBinary" Target="activeX215.bin"/></Relationships>
</file>

<file path=ppt/activeX/_rels/activeX216.xml.rels><?xml version="1.0" encoding="UTF-8" standalone="yes"?>
<Relationships xmlns="http://schemas.openxmlformats.org/package/2006/relationships"><Relationship Id="rId1" Type="http://schemas.microsoft.com/office/2006/relationships/activeXControlBinary" Target="activeX216.bin"/></Relationships>
</file>

<file path=ppt/activeX/_rels/activeX217.xml.rels><?xml version="1.0" encoding="UTF-8" standalone="yes"?>
<Relationships xmlns="http://schemas.openxmlformats.org/package/2006/relationships"><Relationship Id="rId1" Type="http://schemas.microsoft.com/office/2006/relationships/activeXControlBinary" Target="activeX217.bin"/></Relationships>
</file>

<file path=ppt/activeX/_rels/activeX218.xml.rels><?xml version="1.0" encoding="UTF-8" standalone="yes"?>
<Relationships xmlns="http://schemas.openxmlformats.org/package/2006/relationships"><Relationship Id="rId1" Type="http://schemas.microsoft.com/office/2006/relationships/activeXControlBinary" Target="activeX218.bin"/></Relationships>
</file>

<file path=ppt/activeX/_rels/activeX219.xml.rels><?xml version="1.0" encoding="UTF-8" standalone="yes"?>
<Relationships xmlns="http://schemas.openxmlformats.org/package/2006/relationships"><Relationship Id="rId1" Type="http://schemas.microsoft.com/office/2006/relationships/activeXControlBinary" Target="activeX219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20.xml.rels><?xml version="1.0" encoding="UTF-8" standalone="yes"?>
<Relationships xmlns="http://schemas.openxmlformats.org/package/2006/relationships"><Relationship Id="rId1" Type="http://schemas.microsoft.com/office/2006/relationships/activeXControlBinary" Target="activeX220.bin"/></Relationships>
</file>

<file path=ppt/activeX/_rels/activeX221.xml.rels><?xml version="1.0" encoding="UTF-8" standalone="yes"?>
<Relationships xmlns="http://schemas.openxmlformats.org/package/2006/relationships"><Relationship Id="rId1" Type="http://schemas.microsoft.com/office/2006/relationships/activeXControlBinary" Target="activeX221.bin"/></Relationships>
</file>

<file path=ppt/activeX/_rels/activeX222.xml.rels><?xml version="1.0" encoding="UTF-8" standalone="yes"?>
<Relationships xmlns="http://schemas.openxmlformats.org/package/2006/relationships"><Relationship Id="rId1" Type="http://schemas.microsoft.com/office/2006/relationships/activeXControlBinary" Target="activeX222.bin"/></Relationships>
</file>

<file path=ppt/activeX/_rels/activeX223.xml.rels><?xml version="1.0" encoding="UTF-8" standalone="yes"?>
<Relationships xmlns="http://schemas.openxmlformats.org/package/2006/relationships"><Relationship Id="rId1" Type="http://schemas.microsoft.com/office/2006/relationships/activeXControlBinary" Target="activeX223.bin"/></Relationships>
</file>

<file path=ppt/activeX/_rels/activeX224.xml.rels><?xml version="1.0" encoding="UTF-8" standalone="yes"?>
<Relationships xmlns="http://schemas.openxmlformats.org/package/2006/relationships"><Relationship Id="rId1" Type="http://schemas.microsoft.com/office/2006/relationships/activeXControlBinary" Target="activeX224.bin"/></Relationships>
</file>

<file path=ppt/activeX/_rels/activeX225.xml.rels><?xml version="1.0" encoding="UTF-8" standalone="yes"?>
<Relationships xmlns="http://schemas.openxmlformats.org/package/2006/relationships"><Relationship Id="rId1" Type="http://schemas.microsoft.com/office/2006/relationships/activeXControlBinary" Target="activeX225.bin"/></Relationships>
</file>

<file path=ppt/activeX/_rels/activeX226.xml.rels><?xml version="1.0" encoding="UTF-8" standalone="yes"?>
<Relationships xmlns="http://schemas.openxmlformats.org/package/2006/relationships"><Relationship Id="rId1" Type="http://schemas.microsoft.com/office/2006/relationships/activeXControlBinary" Target="activeX226.bin"/></Relationships>
</file>

<file path=ppt/activeX/_rels/activeX227.xml.rels><?xml version="1.0" encoding="UTF-8" standalone="yes"?>
<Relationships xmlns="http://schemas.openxmlformats.org/package/2006/relationships"><Relationship Id="rId1" Type="http://schemas.microsoft.com/office/2006/relationships/activeXControlBinary" Target="activeX227.bin"/></Relationships>
</file>

<file path=ppt/activeX/_rels/activeX228.xml.rels><?xml version="1.0" encoding="UTF-8" standalone="yes"?>
<Relationships xmlns="http://schemas.openxmlformats.org/package/2006/relationships"><Relationship Id="rId1" Type="http://schemas.microsoft.com/office/2006/relationships/activeXControlBinary" Target="activeX228.bin"/></Relationships>
</file>

<file path=ppt/activeX/_rels/activeX229.xml.rels><?xml version="1.0" encoding="UTF-8" standalone="yes"?>
<Relationships xmlns="http://schemas.openxmlformats.org/package/2006/relationships"><Relationship Id="rId1" Type="http://schemas.microsoft.com/office/2006/relationships/activeXControlBinary" Target="activeX229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30.xml.rels><?xml version="1.0" encoding="UTF-8" standalone="yes"?>
<Relationships xmlns="http://schemas.openxmlformats.org/package/2006/relationships"><Relationship Id="rId1" Type="http://schemas.microsoft.com/office/2006/relationships/activeXControlBinary" Target="activeX230.bin"/></Relationships>
</file>

<file path=ppt/activeX/_rels/activeX231.xml.rels><?xml version="1.0" encoding="UTF-8" standalone="yes"?>
<Relationships xmlns="http://schemas.openxmlformats.org/package/2006/relationships"><Relationship Id="rId1" Type="http://schemas.microsoft.com/office/2006/relationships/activeXControlBinary" Target="activeX231.bin"/></Relationships>
</file>

<file path=ppt/activeX/_rels/activeX232.xml.rels><?xml version="1.0" encoding="UTF-8" standalone="yes"?>
<Relationships xmlns="http://schemas.openxmlformats.org/package/2006/relationships"><Relationship Id="rId1" Type="http://schemas.microsoft.com/office/2006/relationships/activeXControlBinary" Target="activeX232.bin"/></Relationships>
</file>

<file path=ppt/activeX/_rels/activeX233.xml.rels><?xml version="1.0" encoding="UTF-8" standalone="yes"?>
<Relationships xmlns="http://schemas.openxmlformats.org/package/2006/relationships"><Relationship Id="rId1" Type="http://schemas.microsoft.com/office/2006/relationships/activeXControlBinary" Target="activeX233.bin"/></Relationships>
</file>

<file path=ppt/activeX/_rels/activeX234.xml.rels><?xml version="1.0" encoding="UTF-8" standalone="yes"?>
<Relationships xmlns="http://schemas.openxmlformats.org/package/2006/relationships"><Relationship Id="rId1" Type="http://schemas.microsoft.com/office/2006/relationships/activeXControlBinary" Target="activeX234.bin"/></Relationships>
</file>

<file path=ppt/activeX/_rels/activeX235.xml.rels><?xml version="1.0" encoding="UTF-8" standalone="yes"?>
<Relationships xmlns="http://schemas.openxmlformats.org/package/2006/relationships"><Relationship Id="rId1" Type="http://schemas.microsoft.com/office/2006/relationships/activeXControlBinary" Target="activeX235.bin"/></Relationships>
</file>

<file path=ppt/activeX/_rels/activeX236.xml.rels><?xml version="1.0" encoding="UTF-8" standalone="yes"?>
<Relationships xmlns="http://schemas.openxmlformats.org/package/2006/relationships"><Relationship Id="rId1" Type="http://schemas.microsoft.com/office/2006/relationships/activeXControlBinary" Target="activeX236.bin"/></Relationships>
</file>

<file path=ppt/activeX/_rels/activeX237.xml.rels><?xml version="1.0" encoding="UTF-8" standalone="yes"?>
<Relationships xmlns="http://schemas.openxmlformats.org/package/2006/relationships"><Relationship Id="rId1" Type="http://schemas.microsoft.com/office/2006/relationships/activeXControlBinary" Target="activeX237.bin"/></Relationships>
</file>

<file path=ppt/activeX/_rels/activeX238.xml.rels><?xml version="1.0" encoding="UTF-8" standalone="yes"?>
<Relationships xmlns="http://schemas.openxmlformats.org/package/2006/relationships"><Relationship Id="rId1" Type="http://schemas.microsoft.com/office/2006/relationships/activeXControlBinary" Target="activeX238.bin"/></Relationships>
</file>

<file path=ppt/activeX/_rels/activeX239.xml.rels><?xml version="1.0" encoding="UTF-8" standalone="yes"?>
<Relationships xmlns="http://schemas.openxmlformats.org/package/2006/relationships"><Relationship Id="rId1" Type="http://schemas.microsoft.com/office/2006/relationships/activeXControlBinary" Target="activeX239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40.xml.rels><?xml version="1.0" encoding="UTF-8" standalone="yes"?>
<Relationships xmlns="http://schemas.openxmlformats.org/package/2006/relationships"><Relationship Id="rId1" Type="http://schemas.microsoft.com/office/2006/relationships/activeXControlBinary" Target="activeX240.bin"/></Relationships>
</file>

<file path=ppt/activeX/_rels/activeX241.xml.rels><?xml version="1.0" encoding="UTF-8" standalone="yes"?>
<Relationships xmlns="http://schemas.openxmlformats.org/package/2006/relationships"><Relationship Id="rId1" Type="http://schemas.microsoft.com/office/2006/relationships/activeXControlBinary" Target="activeX241.bin"/></Relationships>
</file>

<file path=ppt/activeX/_rels/activeX242.xml.rels><?xml version="1.0" encoding="UTF-8" standalone="yes"?>
<Relationships xmlns="http://schemas.openxmlformats.org/package/2006/relationships"><Relationship Id="rId1" Type="http://schemas.microsoft.com/office/2006/relationships/activeXControlBinary" Target="activeX242.bin"/></Relationships>
</file>

<file path=ppt/activeX/_rels/activeX243.xml.rels><?xml version="1.0" encoding="UTF-8" standalone="yes"?>
<Relationships xmlns="http://schemas.openxmlformats.org/package/2006/relationships"><Relationship Id="rId1" Type="http://schemas.microsoft.com/office/2006/relationships/activeXControlBinary" Target="activeX243.bin"/></Relationships>
</file>

<file path=ppt/activeX/_rels/activeX244.xml.rels><?xml version="1.0" encoding="UTF-8" standalone="yes"?>
<Relationships xmlns="http://schemas.openxmlformats.org/package/2006/relationships"><Relationship Id="rId1" Type="http://schemas.microsoft.com/office/2006/relationships/activeXControlBinary" Target="activeX244.bin"/></Relationships>
</file>

<file path=ppt/activeX/_rels/activeX245.xml.rels><?xml version="1.0" encoding="UTF-8" standalone="yes"?>
<Relationships xmlns="http://schemas.openxmlformats.org/package/2006/relationships"><Relationship Id="rId1" Type="http://schemas.microsoft.com/office/2006/relationships/activeXControlBinary" Target="activeX245.bin"/></Relationships>
</file>

<file path=ppt/activeX/_rels/activeX246.xml.rels><?xml version="1.0" encoding="UTF-8" standalone="yes"?>
<Relationships xmlns="http://schemas.openxmlformats.org/package/2006/relationships"><Relationship Id="rId1" Type="http://schemas.microsoft.com/office/2006/relationships/activeXControlBinary" Target="activeX246.bin"/></Relationships>
</file>

<file path=ppt/activeX/_rels/activeX247.xml.rels><?xml version="1.0" encoding="UTF-8" standalone="yes"?>
<Relationships xmlns="http://schemas.openxmlformats.org/package/2006/relationships"><Relationship Id="rId1" Type="http://schemas.microsoft.com/office/2006/relationships/activeXControlBinary" Target="activeX247.bin"/></Relationships>
</file>

<file path=ppt/activeX/_rels/activeX248.xml.rels><?xml version="1.0" encoding="UTF-8" standalone="yes"?>
<Relationships xmlns="http://schemas.openxmlformats.org/package/2006/relationships"><Relationship Id="rId1" Type="http://schemas.microsoft.com/office/2006/relationships/activeXControlBinary" Target="activeX248.bin"/></Relationships>
</file>

<file path=ppt/activeX/_rels/activeX249.xml.rels><?xml version="1.0" encoding="UTF-8" standalone="yes"?>
<Relationships xmlns="http://schemas.openxmlformats.org/package/2006/relationships"><Relationship Id="rId1" Type="http://schemas.microsoft.com/office/2006/relationships/activeXControlBinary" Target="activeX249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50.xml.rels><?xml version="1.0" encoding="UTF-8" standalone="yes"?>
<Relationships xmlns="http://schemas.openxmlformats.org/package/2006/relationships"><Relationship Id="rId1" Type="http://schemas.microsoft.com/office/2006/relationships/activeXControlBinary" Target="activeX250.bin"/></Relationships>
</file>

<file path=ppt/activeX/_rels/activeX251.xml.rels><?xml version="1.0" encoding="UTF-8" standalone="yes"?>
<Relationships xmlns="http://schemas.openxmlformats.org/package/2006/relationships"><Relationship Id="rId1" Type="http://schemas.microsoft.com/office/2006/relationships/activeXControlBinary" Target="activeX251.bin"/></Relationships>
</file>

<file path=ppt/activeX/_rels/activeX252.xml.rels><?xml version="1.0" encoding="UTF-8" standalone="yes"?>
<Relationships xmlns="http://schemas.openxmlformats.org/package/2006/relationships"><Relationship Id="rId1" Type="http://schemas.microsoft.com/office/2006/relationships/activeXControlBinary" Target="activeX252.bin"/></Relationships>
</file>

<file path=ppt/activeX/_rels/activeX253.xml.rels><?xml version="1.0" encoding="UTF-8" standalone="yes"?>
<Relationships xmlns="http://schemas.openxmlformats.org/package/2006/relationships"><Relationship Id="rId1" Type="http://schemas.microsoft.com/office/2006/relationships/activeXControlBinary" Target="activeX253.bin"/></Relationships>
</file>

<file path=ppt/activeX/_rels/activeX254.xml.rels><?xml version="1.0" encoding="UTF-8" standalone="yes"?>
<Relationships xmlns="http://schemas.openxmlformats.org/package/2006/relationships"><Relationship Id="rId1" Type="http://schemas.microsoft.com/office/2006/relationships/activeXControlBinary" Target="activeX254.bin"/></Relationships>
</file>

<file path=ppt/activeX/_rels/activeX255.xml.rels><?xml version="1.0" encoding="UTF-8" standalone="yes"?>
<Relationships xmlns="http://schemas.openxmlformats.org/package/2006/relationships"><Relationship Id="rId1" Type="http://schemas.microsoft.com/office/2006/relationships/activeXControlBinary" Target="activeX255.bin"/></Relationships>
</file>

<file path=ppt/activeX/_rels/activeX256.xml.rels><?xml version="1.0" encoding="UTF-8" standalone="yes"?>
<Relationships xmlns="http://schemas.openxmlformats.org/package/2006/relationships"><Relationship Id="rId1" Type="http://schemas.microsoft.com/office/2006/relationships/activeXControlBinary" Target="activeX256.bin"/></Relationships>
</file>

<file path=ppt/activeX/_rels/activeX257.xml.rels><?xml version="1.0" encoding="UTF-8" standalone="yes"?>
<Relationships xmlns="http://schemas.openxmlformats.org/package/2006/relationships"><Relationship Id="rId1" Type="http://schemas.microsoft.com/office/2006/relationships/activeXControlBinary" Target="activeX257.bin"/></Relationships>
</file>

<file path=ppt/activeX/_rels/activeX258.xml.rels><?xml version="1.0" encoding="UTF-8" standalone="yes"?>
<Relationships xmlns="http://schemas.openxmlformats.org/package/2006/relationships"><Relationship Id="rId1" Type="http://schemas.microsoft.com/office/2006/relationships/activeXControlBinary" Target="activeX258.bin"/></Relationships>
</file>

<file path=ppt/activeX/_rels/activeX259.xml.rels><?xml version="1.0" encoding="UTF-8" standalone="yes"?>
<Relationships xmlns="http://schemas.openxmlformats.org/package/2006/relationships"><Relationship Id="rId1" Type="http://schemas.microsoft.com/office/2006/relationships/activeXControlBinary" Target="activeX259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60.xml.rels><?xml version="1.0" encoding="UTF-8" standalone="yes"?>
<Relationships xmlns="http://schemas.openxmlformats.org/package/2006/relationships"><Relationship Id="rId1" Type="http://schemas.microsoft.com/office/2006/relationships/activeXControlBinary" Target="activeX260.bin"/></Relationships>
</file>

<file path=ppt/activeX/_rels/activeX261.xml.rels><?xml version="1.0" encoding="UTF-8" standalone="yes"?>
<Relationships xmlns="http://schemas.openxmlformats.org/package/2006/relationships"><Relationship Id="rId1" Type="http://schemas.microsoft.com/office/2006/relationships/activeXControlBinary" Target="activeX261.bin"/></Relationships>
</file>

<file path=ppt/activeX/_rels/activeX262.xml.rels><?xml version="1.0" encoding="UTF-8" standalone="yes"?>
<Relationships xmlns="http://schemas.openxmlformats.org/package/2006/relationships"><Relationship Id="rId1" Type="http://schemas.microsoft.com/office/2006/relationships/activeXControlBinary" Target="activeX262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68.xml.rels><?xml version="1.0" encoding="UTF-8" standalone="yes"?>
<Relationships xmlns="http://schemas.openxmlformats.org/package/2006/relationships"><Relationship Id="rId1" Type="http://schemas.microsoft.com/office/2006/relationships/activeXControlBinary" Target="activeX68.bin"/></Relationships>
</file>

<file path=ppt/activeX/_rels/activeX69.xml.rels><?xml version="1.0" encoding="UTF-8" standalone="yes"?>
<Relationships xmlns="http://schemas.openxmlformats.org/package/2006/relationships"><Relationship Id="rId1" Type="http://schemas.microsoft.com/office/2006/relationships/activeXControlBinary" Target="activeX69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70.xml.rels><?xml version="1.0" encoding="UTF-8" standalone="yes"?>
<Relationships xmlns="http://schemas.openxmlformats.org/package/2006/relationships"><Relationship Id="rId1" Type="http://schemas.microsoft.com/office/2006/relationships/activeXControlBinary" Target="activeX70.bin"/></Relationships>
</file>

<file path=ppt/activeX/_rels/activeX71.xml.rels><?xml version="1.0" encoding="UTF-8" standalone="yes"?>
<Relationships xmlns="http://schemas.openxmlformats.org/package/2006/relationships"><Relationship Id="rId1" Type="http://schemas.microsoft.com/office/2006/relationships/activeXControlBinary" Target="activeX71.bin"/></Relationships>
</file>

<file path=ppt/activeX/_rels/activeX72.xml.rels><?xml version="1.0" encoding="UTF-8" standalone="yes"?>
<Relationships xmlns="http://schemas.openxmlformats.org/package/2006/relationships"><Relationship Id="rId1" Type="http://schemas.microsoft.com/office/2006/relationships/activeXControlBinary" Target="activeX72.bin"/></Relationships>
</file>

<file path=ppt/activeX/_rels/activeX73.xml.rels><?xml version="1.0" encoding="UTF-8" standalone="yes"?>
<Relationships xmlns="http://schemas.openxmlformats.org/package/2006/relationships"><Relationship Id="rId1" Type="http://schemas.microsoft.com/office/2006/relationships/activeXControlBinary" Target="activeX73.bin"/></Relationships>
</file>

<file path=ppt/activeX/_rels/activeX74.xml.rels><?xml version="1.0" encoding="UTF-8" standalone="yes"?>
<Relationships xmlns="http://schemas.openxmlformats.org/package/2006/relationships"><Relationship Id="rId1" Type="http://schemas.microsoft.com/office/2006/relationships/activeXControlBinary" Target="activeX74.bin"/></Relationships>
</file>

<file path=ppt/activeX/_rels/activeX75.xml.rels><?xml version="1.0" encoding="UTF-8" standalone="yes"?>
<Relationships xmlns="http://schemas.openxmlformats.org/package/2006/relationships"><Relationship Id="rId1" Type="http://schemas.microsoft.com/office/2006/relationships/activeXControlBinary" Target="activeX75.bin"/></Relationships>
</file>

<file path=ppt/activeX/_rels/activeX76.xml.rels><?xml version="1.0" encoding="UTF-8" standalone="yes"?>
<Relationships xmlns="http://schemas.openxmlformats.org/package/2006/relationships"><Relationship Id="rId1" Type="http://schemas.microsoft.com/office/2006/relationships/activeXControlBinary" Target="activeX76.bin"/></Relationships>
</file>

<file path=ppt/activeX/_rels/activeX77.xml.rels><?xml version="1.0" encoding="UTF-8" standalone="yes"?>
<Relationships xmlns="http://schemas.openxmlformats.org/package/2006/relationships"><Relationship Id="rId1" Type="http://schemas.microsoft.com/office/2006/relationships/activeXControlBinary" Target="activeX77.bin"/></Relationships>
</file>

<file path=ppt/activeX/_rels/activeX78.xml.rels><?xml version="1.0" encoding="UTF-8" standalone="yes"?>
<Relationships xmlns="http://schemas.openxmlformats.org/package/2006/relationships"><Relationship Id="rId1" Type="http://schemas.microsoft.com/office/2006/relationships/activeXControlBinary" Target="activeX78.bin"/></Relationships>
</file>

<file path=ppt/activeX/_rels/activeX79.xml.rels><?xml version="1.0" encoding="UTF-8" standalone="yes"?>
<Relationships xmlns="http://schemas.openxmlformats.org/package/2006/relationships"><Relationship Id="rId1" Type="http://schemas.microsoft.com/office/2006/relationships/activeXControlBinary" Target="activeX79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80.xml.rels><?xml version="1.0" encoding="UTF-8" standalone="yes"?>
<Relationships xmlns="http://schemas.openxmlformats.org/package/2006/relationships"><Relationship Id="rId1" Type="http://schemas.microsoft.com/office/2006/relationships/activeXControlBinary" Target="activeX80.bin"/></Relationships>
</file>

<file path=ppt/activeX/_rels/activeX81.xml.rels><?xml version="1.0" encoding="UTF-8" standalone="yes"?>
<Relationships xmlns="http://schemas.openxmlformats.org/package/2006/relationships"><Relationship Id="rId1" Type="http://schemas.microsoft.com/office/2006/relationships/activeXControlBinary" Target="activeX81.bin"/></Relationships>
</file>

<file path=ppt/activeX/_rels/activeX82.xml.rels><?xml version="1.0" encoding="UTF-8" standalone="yes"?>
<Relationships xmlns="http://schemas.openxmlformats.org/package/2006/relationships"><Relationship Id="rId1" Type="http://schemas.microsoft.com/office/2006/relationships/activeXControlBinary" Target="activeX82.bin"/></Relationships>
</file>

<file path=ppt/activeX/_rels/activeX83.xml.rels><?xml version="1.0" encoding="UTF-8" standalone="yes"?>
<Relationships xmlns="http://schemas.openxmlformats.org/package/2006/relationships"><Relationship Id="rId1" Type="http://schemas.microsoft.com/office/2006/relationships/activeXControlBinary" Target="activeX83.bin"/></Relationships>
</file>

<file path=ppt/activeX/_rels/activeX84.xml.rels><?xml version="1.0" encoding="UTF-8" standalone="yes"?>
<Relationships xmlns="http://schemas.openxmlformats.org/package/2006/relationships"><Relationship Id="rId1" Type="http://schemas.microsoft.com/office/2006/relationships/activeXControlBinary" Target="activeX84.bin"/></Relationships>
</file>

<file path=ppt/activeX/_rels/activeX85.xml.rels><?xml version="1.0" encoding="UTF-8" standalone="yes"?>
<Relationships xmlns="http://schemas.openxmlformats.org/package/2006/relationships"><Relationship Id="rId1" Type="http://schemas.microsoft.com/office/2006/relationships/activeXControlBinary" Target="activeX85.bin"/></Relationships>
</file>

<file path=ppt/activeX/_rels/activeX86.xml.rels><?xml version="1.0" encoding="UTF-8" standalone="yes"?>
<Relationships xmlns="http://schemas.openxmlformats.org/package/2006/relationships"><Relationship Id="rId1" Type="http://schemas.microsoft.com/office/2006/relationships/activeXControlBinary" Target="activeX86.bin"/></Relationships>
</file>

<file path=ppt/activeX/_rels/activeX87.xml.rels><?xml version="1.0" encoding="UTF-8" standalone="yes"?>
<Relationships xmlns="http://schemas.openxmlformats.org/package/2006/relationships"><Relationship Id="rId1" Type="http://schemas.microsoft.com/office/2006/relationships/activeXControlBinary" Target="activeX87.bin"/></Relationships>
</file>

<file path=ppt/activeX/_rels/activeX88.xml.rels><?xml version="1.0" encoding="UTF-8" standalone="yes"?>
<Relationships xmlns="http://schemas.openxmlformats.org/package/2006/relationships"><Relationship Id="rId1" Type="http://schemas.microsoft.com/office/2006/relationships/activeXControlBinary" Target="activeX88.bin"/></Relationships>
</file>

<file path=ppt/activeX/_rels/activeX89.xml.rels><?xml version="1.0" encoding="UTF-8" standalone="yes"?>
<Relationships xmlns="http://schemas.openxmlformats.org/package/2006/relationships"><Relationship Id="rId1" Type="http://schemas.microsoft.com/office/2006/relationships/activeXControlBinary" Target="activeX89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_rels/activeX90.xml.rels><?xml version="1.0" encoding="UTF-8" standalone="yes"?>
<Relationships xmlns="http://schemas.openxmlformats.org/package/2006/relationships"><Relationship Id="rId1" Type="http://schemas.microsoft.com/office/2006/relationships/activeXControlBinary" Target="activeX90.bin"/></Relationships>
</file>

<file path=ppt/activeX/_rels/activeX91.xml.rels><?xml version="1.0" encoding="UTF-8" standalone="yes"?>
<Relationships xmlns="http://schemas.openxmlformats.org/package/2006/relationships"><Relationship Id="rId1" Type="http://schemas.microsoft.com/office/2006/relationships/activeXControlBinary" Target="activeX91.bin"/></Relationships>
</file>

<file path=ppt/activeX/_rels/activeX92.xml.rels><?xml version="1.0" encoding="UTF-8" standalone="yes"?>
<Relationships xmlns="http://schemas.openxmlformats.org/package/2006/relationships"><Relationship Id="rId1" Type="http://schemas.microsoft.com/office/2006/relationships/activeXControlBinary" Target="activeX92.bin"/></Relationships>
</file>

<file path=ppt/activeX/_rels/activeX93.xml.rels><?xml version="1.0" encoding="UTF-8" standalone="yes"?>
<Relationships xmlns="http://schemas.openxmlformats.org/package/2006/relationships"><Relationship Id="rId1" Type="http://schemas.microsoft.com/office/2006/relationships/activeXControlBinary" Target="activeX93.bin"/></Relationships>
</file>

<file path=ppt/activeX/_rels/activeX94.xml.rels><?xml version="1.0" encoding="UTF-8" standalone="yes"?>
<Relationships xmlns="http://schemas.openxmlformats.org/package/2006/relationships"><Relationship Id="rId1" Type="http://schemas.microsoft.com/office/2006/relationships/activeXControlBinary" Target="activeX94.bin"/></Relationships>
</file>

<file path=ppt/activeX/_rels/activeX95.xml.rels><?xml version="1.0" encoding="UTF-8" standalone="yes"?>
<Relationships xmlns="http://schemas.openxmlformats.org/package/2006/relationships"><Relationship Id="rId1" Type="http://schemas.microsoft.com/office/2006/relationships/activeXControlBinary" Target="activeX95.bin"/></Relationships>
</file>

<file path=ppt/activeX/_rels/activeX96.xml.rels><?xml version="1.0" encoding="UTF-8" standalone="yes"?>
<Relationships xmlns="http://schemas.openxmlformats.org/package/2006/relationships"><Relationship Id="rId1" Type="http://schemas.microsoft.com/office/2006/relationships/activeXControlBinary" Target="activeX96.bin"/></Relationships>
</file>

<file path=ppt/activeX/_rels/activeX97.xml.rels><?xml version="1.0" encoding="UTF-8" standalone="yes"?>
<Relationships xmlns="http://schemas.openxmlformats.org/package/2006/relationships"><Relationship Id="rId1" Type="http://schemas.microsoft.com/office/2006/relationships/activeXControlBinary" Target="activeX97.bin"/></Relationships>
</file>

<file path=ppt/activeX/_rels/activeX98.xml.rels><?xml version="1.0" encoding="UTF-8" standalone="yes"?>
<Relationships xmlns="http://schemas.openxmlformats.org/package/2006/relationships"><Relationship Id="rId1" Type="http://schemas.microsoft.com/office/2006/relationships/activeXControlBinary" Target="activeX98.bin"/></Relationships>
</file>

<file path=ppt/activeX/_rels/activeX99.xml.rels><?xml version="1.0" encoding="UTF-8" standalone="yes"?>
<Relationships xmlns="http://schemas.openxmlformats.org/package/2006/relationships"><Relationship Id="rId1" Type="http://schemas.microsoft.com/office/2006/relationships/activeXControlBinary" Target="activeX99.bin"/></Relationships>
</file>

<file path=ppt/activeX/activeX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0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2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3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4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5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6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7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8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9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0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2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3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4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5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6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6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6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5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7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8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1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2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3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4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5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6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7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8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99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26" Type="http://schemas.openxmlformats.org/officeDocument/2006/relationships/image" Target="../media/image26.wmf"/><Relationship Id="rId39" Type="http://schemas.openxmlformats.org/officeDocument/2006/relationships/image" Target="../media/image39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34" Type="http://schemas.openxmlformats.org/officeDocument/2006/relationships/image" Target="../media/image34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5" Type="http://schemas.openxmlformats.org/officeDocument/2006/relationships/image" Target="../media/image25.wmf"/><Relationship Id="rId33" Type="http://schemas.openxmlformats.org/officeDocument/2006/relationships/image" Target="../media/image33.wmf"/><Relationship Id="rId38" Type="http://schemas.openxmlformats.org/officeDocument/2006/relationships/image" Target="../media/image38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29" Type="http://schemas.openxmlformats.org/officeDocument/2006/relationships/image" Target="../media/image29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24" Type="http://schemas.openxmlformats.org/officeDocument/2006/relationships/image" Target="../media/image24.wmf"/><Relationship Id="rId32" Type="http://schemas.openxmlformats.org/officeDocument/2006/relationships/image" Target="../media/image32.wmf"/><Relationship Id="rId37" Type="http://schemas.openxmlformats.org/officeDocument/2006/relationships/image" Target="../media/image37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23" Type="http://schemas.openxmlformats.org/officeDocument/2006/relationships/image" Target="../media/image23.wmf"/><Relationship Id="rId28" Type="http://schemas.openxmlformats.org/officeDocument/2006/relationships/image" Target="../media/image28.wmf"/><Relationship Id="rId36" Type="http://schemas.openxmlformats.org/officeDocument/2006/relationships/image" Target="../media/image36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31" Type="http://schemas.openxmlformats.org/officeDocument/2006/relationships/image" Target="../media/image31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Relationship Id="rId27" Type="http://schemas.openxmlformats.org/officeDocument/2006/relationships/image" Target="../media/image27.wmf"/><Relationship Id="rId30" Type="http://schemas.openxmlformats.org/officeDocument/2006/relationships/image" Target="../media/image30.wmf"/><Relationship Id="rId35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3.wmf"/><Relationship Id="rId18" Type="http://schemas.openxmlformats.org/officeDocument/2006/relationships/image" Target="../media/image98.wmf"/><Relationship Id="rId26" Type="http://schemas.openxmlformats.org/officeDocument/2006/relationships/image" Target="../media/image106.wmf"/><Relationship Id="rId3" Type="http://schemas.openxmlformats.org/officeDocument/2006/relationships/image" Target="../media/image83.wmf"/><Relationship Id="rId21" Type="http://schemas.openxmlformats.org/officeDocument/2006/relationships/image" Target="../media/image101.wmf"/><Relationship Id="rId7" Type="http://schemas.openxmlformats.org/officeDocument/2006/relationships/image" Target="../media/image87.wmf"/><Relationship Id="rId12" Type="http://schemas.openxmlformats.org/officeDocument/2006/relationships/image" Target="../media/image92.wmf"/><Relationship Id="rId17" Type="http://schemas.openxmlformats.org/officeDocument/2006/relationships/image" Target="../media/image97.wmf"/><Relationship Id="rId25" Type="http://schemas.openxmlformats.org/officeDocument/2006/relationships/image" Target="../media/image105.wmf"/><Relationship Id="rId2" Type="http://schemas.openxmlformats.org/officeDocument/2006/relationships/image" Target="../media/image82.wmf"/><Relationship Id="rId16" Type="http://schemas.openxmlformats.org/officeDocument/2006/relationships/image" Target="../media/image96.wmf"/><Relationship Id="rId20" Type="http://schemas.openxmlformats.org/officeDocument/2006/relationships/image" Target="../media/image100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11" Type="http://schemas.openxmlformats.org/officeDocument/2006/relationships/image" Target="../media/image91.wmf"/><Relationship Id="rId24" Type="http://schemas.openxmlformats.org/officeDocument/2006/relationships/image" Target="../media/image104.wmf"/><Relationship Id="rId5" Type="http://schemas.openxmlformats.org/officeDocument/2006/relationships/image" Target="../media/image85.wmf"/><Relationship Id="rId15" Type="http://schemas.openxmlformats.org/officeDocument/2006/relationships/image" Target="../media/image95.wmf"/><Relationship Id="rId23" Type="http://schemas.openxmlformats.org/officeDocument/2006/relationships/image" Target="../media/image103.wmf"/><Relationship Id="rId28" Type="http://schemas.openxmlformats.org/officeDocument/2006/relationships/image" Target="../media/image108.wmf"/><Relationship Id="rId10" Type="http://schemas.openxmlformats.org/officeDocument/2006/relationships/image" Target="../media/image90.wmf"/><Relationship Id="rId19" Type="http://schemas.openxmlformats.org/officeDocument/2006/relationships/image" Target="../media/image99.wmf"/><Relationship Id="rId4" Type="http://schemas.openxmlformats.org/officeDocument/2006/relationships/image" Target="../media/image84.wmf"/><Relationship Id="rId9" Type="http://schemas.openxmlformats.org/officeDocument/2006/relationships/image" Target="../media/image89.wmf"/><Relationship Id="rId14" Type="http://schemas.openxmlformats.org/officeDocument/2006/relationships/image" Target="../media/image94.wmf"/><Relationship Id="rId22" Type="http://schemas.openxmlformats.org/officeDocument/2006/relationships/image" Target="../media/image102.wmf"/><Relationship Id="rId27" Type="http://schemas.openxmlformats.org/officeDocument/2006/relationships/image" Target="../media/image10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13" Type="http://schemas.openxmlformats.org/officeDocument/2006/relationships/image" Target="../media/image149.wmf"/><Relationship Id="rId18" Type="http://schemas.openxmlformats.org/officeDocument/2006/relationships/image" Target="../media/image154.wmf"/><Relationship Id="rId26" Type="http://schemas.openxmlformats.org/officeDocument/2006/relationships/image" Target="../media/image162.wmf"/><Relationship Id="rId39" Type="http://schemas.openxmlformats.org/officeDocument/2006/relationships/image" Target="../media/image175.wmf"/><Relationship Id="rId3" Type="http://schemas.openxmlformats.org/officeDocument/2006/relationships/image" Target="../media/image139.wmf"/><Relationship Id="rId21" Type="http://schemas.openxmlformats.org/officeDocument/2006/relationships/image" Target="../media/image157.wmf"/><Relationship Id="rId34" Type="http://schemas.openxmlformats.org/officeDocument/2006/relationships/image" Target="../media/image170.wmf"/><Relationship Id="rId7" Type="http://schemas.openxmlformats.org/officeDocument/2006/relationships/image" Target="../media/image143.wmf"/><Relationship Id="rId12" Type="http://schemas.openxmlformats.org/officeDocument/2006/relationships/image" Target="../media/image148.wmf"/><Relationship Id="rId17" Type="http://schemas.openxmlformats.org/officeDocument/2006/relationships/image" Target="../media/image153.wmf"/><Relationship Id="rId25" Type="http://schemas.openxmlformats.org/officeDocument/2006/relationships/image" Target="../media/image161.wmf"/><Relationship Id="rId33" Type="http://schemas.openxmlformats.org/officeDocument/2006/relationships/image" Target="../media/image169.wmf"/><Relationship Id="rId38" Type="http://schemas.openxmlformats.org/officeDocument/2006/relationships/image" Target="../media/image174.wmf"/><Relationship Id="rId2" Type="http://schemas.openxmlformats.org/officeDocument/2006/relationships/image" Target="../media/image138.wmf"/><Relationship Id="rId16" Type="http://schemas.openxmlformats.org/officeDocument/2006/relationships/image" Target="../media/image152.wmf"/><Relationship Id="rId20" Type="http://schemas.openxmlformats.org/officeDocument/2006/relationships/image" Target="../media/image156.wmf"/><Relationship Id="rId29" Type="http://schemas.openxmlformats.org/officeDocument/2006/relationships/image" Target="../media/image165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11" Type="http://schemas.openxmlformats.org/officeDocument/2006/relationships/image" Target="../media/image147.wmf"/><Relationship Id="rId24" Type="http://schemas.openxmlformats.org/officeDocument/2006/relationships/image" Target="../media/image160.wmf"/><Relationship Id="rId32" Type="http://schemas.openxmlformats.org/officeDocument/2006/relationships/image" Target="../media/image168.wmf"/><Relationship Id="rId37" Type="http://schemas.openxmlformats.org/officeDocument/2006/relationships/image" Target="../media/image173.wmf"/><Relationship Id="rId5" Type="http://schemas.openxmlformats.org/officeDocument/2006/relationships/image" Target="../media/image141.wmf"/><Relationship Id="rId15" Type="http://schemas.openxmlformats.org/officeDocument/2006/relationships/image" Target="../media/image151.wmf"/><Relationship Id="rId23" Type="http://schemas.openxmlformats.org/officeDocument/2006/relationships/image" Target="../media/image159.wmf"/><Relationship Id="rId28" Type="http://schemas.openxmlformats.org/officeDocument/2006/relationships/image" Target="../media/image164.wmf"/><Relationship Id="rId36" Type="http://schemas.openxmlformats.org/officeDocument/2006/relationships/image" Target="../media/image172.wmf"/><Relationship Id="rId10" Type="http://schemas.openxmlformats.org/officeDocument/2006/relationships/image" Target="../media/image146.wmf"/><Relationship Id="rId19" Type="http://schemas.openxmlformats.org/officeDocument/2006/relationships/image" Target="../media/image155.wmf"/><Relationship Id="rId31" Type="http://schemas.openxmlformats.org/officeDocument/2006/relationships/image" Target="../media/image167.wmf"/><Relationship Id="rId4" Type="http://schemas.openxmlformats.org/officeDocument/2006/relationships/image" Target="../media/image140.wmf"/><Relationship Id="rId9" Type="http://schemas.openxmlformats.org/officeDocument/2006/relationships/image" Target="../media/image145.wmf"/><Relationship Id="rId14" Type="http://schemas.openxmlformats.org/officeDocument/2006/relationships/image" Target="../media/image150.wmf"/><Relationship Id="rId22" Type="http://schemas.openxmlformats.org/officeDocument/2006/relationships/image" Target="../media/image158.wmf"/><Relationship Id="rId27" Type="http://schemas.openxmlformats.org/officeDocument/2006/relationships/image" Target="../media/image163.wmf"/><Relationship Id="rId30" Type="http://schemas.openxmlformats.org/officeDocument/2006/relationships/image" Target="../media/image166.wmf"/><Relationship Id="rId35" Type="http://schemas.openxmlformats.org/officeDocument/2006/relationships/image" Target="../media/image17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2.wmf"/><Relationship Id="rId13" Type="http://schemas.openxmlformats.org/officeDocument/2006/relationships/image" Target="../media/image227.wmf"/><Relationship Id="rId18" Type="http://schemas.openxmlformats.org/officeDocument/2006/relationships/image" Target="../media/image232.wmf"/><Relationship Id="rId26" Type="http://schemas.openxmlformats.org/officeDocument/2006/relationships/image" Target="../media/image240.wmf"/><Relationship Id="rId39" Type="http://schemas.openxmlformats.org/officeDocument/2006/relationships/image" Target="../media/image253.wmf"/><Relationship Id="rId3" Type="http://schemas.openxmlformats.org/officeDocument/2006/relationships/image" Target="../media/image217.wmf"/><Relationship Id="rId21" Type="http://schemas.openxmlformats.org/officeDocument/2006/relationships/image" Target="../media/image235.wmf"/><Relationship Id="rId34" Type="http://schemas.openxmlformats.org/officeDocument/2006/relationships/image" Target="../media/image248.wmf"/><Relationship Id="rId7" Type="http://schemas.openxmlformats.org/officeDocument/2006/relationships/image" Target="../media/image221.wmf"/><Relationship Id="rId12" Type="http://schemas.openxmlformats.org/officeDocument/2006/relationships/image" Target="../media/image226.wmf"/><Relationship Id="rId17" Type="http://schemas.openxmlformats.org/officeDocument/2006/relationships/image" Target="../media/image231.wmf"/><Relationship Id="rId25" Type="http://schemas.openxmlformats.org/officeDocument/2006/relationships/image" Target="../media/image239.wmf"/><Relationship Id="rId33" Type="http://schemas.openxmlformats.org/officeDocument/2006/relationships/image" Target="../media/image247.wmf"/><Relationship Id="rId38" Type="http://schemas.openxmlformats.org/officeDocument/2006/relationships/image" Target="../media/image252.wmf"/><Relationship Id="rId2" Type="http://schemas.openxmlformats.org/officeDocument/2006/relationships/image" Target="../media/image216.wmf"/><Relationship Id="rId16" Type="http://schemas.openxmlformats.org/officeDocument/2006/relationships/image" Target="../media/image230.wmf"/><Relationship Id="rId20" Type="http://schemas.openxmlformats.org/officeDocument/2006/relationships/image" Target="../media/image234.wmf"/><Relationship Id="rId29" Type="http://schemas.openxmlformats.org/officeDocument/2006/relationships/image" Target="../media/image243.wmf"/><Relationship Id="rId1" Type="http://schemas.openxmlformats.org/officeDocument/2006/relationships/image" Target="../media/image215.wmf"/><Relationship Id="rId6" Type="http://schemas.openxmlformats.org/officeDocument/2006/relationships/image" Target="../media/image220.wmf"/><Relationship Id="rId11" Type="http://schemas.openxmlformats.org/officeDocument/2006/relationships/image" Target="../media/image225.wmf"/><Relationship Id="rId24" Type="http://schemas.openxmlformats.org/officeDocument/2006/relationships/image" Target="../media/image238.wmf"/><Relationship Id="rId32" Type="http://schemas.openxmlformats.org/officeDocument/2006/relationships/image" Target="../media/image246.wmf"/><Relationship Id="rId37" Type="http://schemas.openxmlformats.org/officeDocument/2006/relationships/image" Target="../media/image251.wmf"/><Relationship Id="rId5" Type="http://schemas.openxmlformats.org/officeDocument/2006/relationships/image" Target="../media/image219.wmf"/><Relationship Id="rId15" Type="http://schemas.openxmlformats.org/officeDocument/2006/relationships/image" Target="../media/image229.wmf"/><Relationship Id="rId23" Type="http://schemas.openxmlformats.org/officeDocument/2006/relationships/image" Target="../media/image237.wmf"/><Relationship Id="rId28" Type="http://schemas.openxmlformats.org/officeDocument/2006/relationships/image" Target="../media/image242.wmf"/><Relationship Id="rId36" Type="http://schemas.openxmlformats.org/officeDocument/2006/relationships/image" Target="../media/image250.wmf"/><Relationship Id="rId10" Type="http://schemas.openxmlformats.org/officeDocument/2006/relationships/image" Target="../media/image224.wmf"/><Relationship Id="rId19" Type="http://schemas.openxmlformats.org/officeDocument/2006/relationships/image" Target="../media/image233.wmf"/><Relationship Id="rId31" Type="http://schemas.openxmlformats.org/officeDocument/2006/relationships/image" Target="../media/image245.wmf"/><Relationship Id="rId4" Type="http://schemas.openxmlformats.org/officeDocument/2006/relationships/image" Target="../media/image218.wmf"/><Relationship Id="rId9" Type="http://schemas.openxmlformats.org/officeDocument/2006/relationships/image" Target="../media/image223.wmf"/><Relationship Id="rId14" Type="http://schemas.openxmlformats.org/officeDocument/2006/relationships/image" Target="../media/image228.wmf"/><Relationship Id="rId22" Type="http://schemas.openxmlformats.org/officeDocument/2006/relationships/image" Target="../media/image236.wmf"/><Relationship Id="rId27" Type="http://schemas.openxmlformats.org/officeDocument/2006/relationships/image" Target="../media/image241.wmf"/><Relationship Id="rId30" Type="http://schemas.openxmlformats.org/officeDocument/2006/relationships/image" Target="../media/image244.wmf"/><Relationship Id="rId35" Type="http://schemas.openxmlformats.org/officeDocument/2006/relationships/image" Target="../media/image24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0.wmf"/><Relationship Id="rId13" Type="http://schemas.openxmlformats.org/officeDocument/2006/relationships/image" Target="../media/image305.wmf"/><Relationship Id="rId18" Type="http://schemas.openxmlformats.org/officeDocument/2006/relationships/image" Target="../media/image310.wmf"/><Relationship Id="rId26" Type="http://schemas.openxmlformats.org/officeDocument/2006/relationships/image" Target="../media/image318.wmf"/><Relationship Id="rId39" Type="http://schemas.openxmlformats.org/officeDocument/2006/relationships/image" Target="../media/image331.wmf"/><Relationship Id="rId3" Type="http://schemas.openxmlformats.org/officeDocument/2006/relationships/image" Target="../media/image295.wmf"/><Relationship Id="rId21" Type="http://schemas.openxmlformats.org/officeDocument/2006/relationships/image" Target="../media/image313.wmf"/><Relationship Id="rId34" Type="http://schemas.openxmlformats.org/officeDocument/2006/relationships/image" Target="../media/image326.wmf"/><Relationship Id="rId7" Type="http://schemas.openxmlformats.org/officeDocument/2006/relationships/image" Target="../media/image299.wmf"/><Relationship Id="rId12" Type="http://schemas.openxmlformats.org/officeDocument/2006/relationships/image" Target="../media/image304.wmf"/><Relationship Id="rId17" Type="http://schemas.openxmlformats.org/officeDocument/2006/relationships/image" Target="../media/image309.wmf"/><Relationship Id="rId25" Type="http://schemas.openxmlformats.org/officeDocument/2006/relationships/image" Target="../media/image317.wmf"/><Relationship Id="rId33" Type="http://schemas.openxmlformats.org/officeDocument/2006/relationships/image" Target="../media/image325.wmf"/><Relationship Id="rId38" Type="http://schemas.openxmlformats.org/officeDocument/2006/relationships/image" Target="../media/image330.wmf"/><Relationship Id="rId2" Type="http://schemas.openxmlformats.org/officeDocument/2006/relationships/image" Target="../media/image294.wmf"/><Relationship Id="rId16" Type="http://schemas.openxmlformats.org/officeDocument/2006/relationships/image" Target="../media/image308.wmf"/><Relationship Id="rId20" Type="http://schemas.openxmlformats.org/officeDocument/2006/relationships/image" Target="../media/image312.wmf"/><Relationship Id="rId29" Type="http://schemas.openxmlformats.org/officeDocument/2006/relationships/image" Target="../media/image321.wmf"/><Relationship Id="rId1" Type="http://schemas.openxmlformats.org/officeDocument/2006/relationships/image" Target="../media/image293.wmf"/><Relationship Id="rId6" Type="http://schemas.openxmlformats.org/officeDocument/2006/relationships/image" Target="../media/image298.wmf"/><Relationship Id="rId11" Type="http://schemas.openxmlformats.org/officeDocument/2006/relationships/image" Target="../media/image303.wmf"/><Relationship Id="rId24" Type="http://schemas.openxmlformats.org/officeDocument/2006/relationships/image" Target="../media/image316.wmf"/><Relationship Id="rId32" Type="http://schemas.openxmlformats.org/officeDocument/2006/relationships/image" Target="../media/image324.wmf"/><Relationship Id="rId37" Type="http://schemas.openxmlformats.org/officeDocument/2006/relationships/image" Target="../media/image329.wmf"/><Relationship Id="rId5" Type="http://schemas.openxmlformats.org/officeDocument/2006/relationships/image" Target="../media/image297.wmf"/><Relationship Id="rId15" Type="http://schemas.openxmlformats.org/officeDocument/2006/relationships/image" Target="../media/image307.wmf"/><Relationship Id="rId23" Type="http://schemas.openxmlformats.org/officeDocument/2006/relationships/image" Target="../media/image315.wmf"/><Relationship Id="rId28" Type="http://schemas.openxmlformats.org/officeDocument/2006/relationships/image" Target="../media/image320.wmf"/><Relationship Id="rId36" Type="http://schemas.openxmlformats.org/officeDocument/2006/relationships/image" Target="../media/image328.wmf"/><Relationship Id="rId10" Type="http://schemas.openxmlformats.org/officeDocument/2006/relationships/image" Target="../media/image302.wmf"/><Relationship Id="rId19" Type="http://schemas.openxmlformats.org/officeDocument/2006/relationships/image" Target="../media/image311.wmf"/><Relationship Id="rId31" Type="http://schemas.openxmlformats.org/officeDocument/2006/relationships/image" Target="../media/image323.wmf"/><Relationship Id="rId4" Type="http://schemas.openxmlformats.org/officeDocument/2006/relationships/image" Target="../media/image296.wmf"/><Relationship Id="rId9" Type="http://schemas.openxmlformats.org/officeDocument/2006/relationships/image" Target="../media/image301.wmf"/><Relationship Id="rId14" Type="http://schemas.openxmlformats.org/officeDocument/2006/relationships/image" Target="../media/image306.wmf"/><Relationship Id="rId22" Type="http://schemas.openxmlformats.org/officeDocument/2006/relationships/image" Target="../media/image314.wmf"/><Relationship Id="rId27" Type="http://schemas.openxmlformats.org/officeDocument/2006/relationships/image" Target="../media/image319.wmf"/><Relationship Id="rId30" Type="http://schemas.openxmlformats.org/officeDocument/2006/relationships/image" Target="../media/image322.wmf"/><Relationship Id="rId35" Type="http://schemas.openxmlformats.org/officeDocument/2006/relationships/image" Target="../media/image3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8.wmf"/><Relationship Id="rId13" Type="http://schemas.openxmlformats.org/officeDocument/2006/relationships/image" Target="../media/image383.wmf"/><Relationship Id="rId18" Type="http://schemas.openxmlformats.org/officeDocument/2006/relationships/image" Target="../media/image388.wmf"/><Relationship Id="rId26" Type="http://schemas.openxmlformats.org/officeDocument/2006/relationships/image" Target="../media/image396.wmf"/><Relationship Id="rId39" Type="http://schemas.openxmlformats.org/officeDocument/2006/relationships/image" Target="../media/image409.wmf"/><Relationship Id="rId3" Type="http://schemas.openxmlformats.org/officeDocument/2006/relationships/image" Target="../media/image373.wmf"/><Relationship Id="rId21" Type="http://schemas.openxmlformats.org/officeDocument/2006/relationships/image" Target="../media/image391.wmf"/><Relationship Id="rId34" Type="http://schemas.openxmlformats.org/officeDocument/2006/relationships/image" Target="../media/image404.wmf"/><Relationship Id="rId7" Type="http://schemas.openxmlformats.org/officeDocument/2006/relationships/image" Target="../media/image377.wmf"/><Relationship Id="rId12" Type="http://schemas.openxmlformats.org/officeDocument/2006/relationships/image" Target="../media/image382.wmf"/><Relationship Id="rId17" Type="http://schemas.openxmlformats.org/officeDocument/2006/relationships/image" Target="../media/image387.wmf"/><Relationship Id="rId25" Type="http://schemas.openxmlformats.org/officeDocument/2006/relationships/image" Target="../media/image395.wmf"/><Relationship Id="rId33" Type="http://schemas.openxmlformats.org/officeDocument/2006/relationships/image" Target="../media/image403.wmf"/><Relationship Id="rId38" Type="http://schemas.openxmlformats.org/officeDocument/2006/relationships/image" Target="../media/image408.wmf"/><Relationship Id="rId2" Type="http://schemas.openxmlformats.org/officeDocument/2006/relationships/image" Target="../media/image372.wmf"/><Relationship Id="rId16" Type="http://schemas.openxmlformats.org/officeDocument/2006/relationships/image" Target="../media/image386.wmf"/><Relationship Id="rId20" Type="http://schemas.openxmlformats.org/officeDocument/2006/relationships/image" Target="../media/image390.wmf"/><Relationship Id="rId29" Type="http://schemas.openxmlformats.org/officeDocument/2006/relationships/image" Target="../media/image399.wmf"/><Relationship Id="rId1" Type="http://schemas.openxmlformats.org/officeDocument/2006/relationships/image" Target="../media/image371.wmf"/><Relationship Id="rId6" Type="http://schemas.openxmlformats.org/officeDocument/2006/relationships/image" Target="../media/image376.wmf"/><Relationship Id="rId11" Type="http://schemas.openxmlformats.org/officeDocument/2006/relationships/image" Target="../media/image381.wmf"/><Relationship Id="rId24" Type="http://schemas.openxmlformats.org/officeDocument/2006/relationships/image" Target="../media/image394.wmf"/><Relationship Id="rId32" Type="http://schemas.openxmlformats.org/officeDocument/2006/relationships/image" Target="../media/image402.wmf"/><Relationship Id="rId37" Type="http://schemas.openxmlformats.org/officeDocument/2006/relationships/image" Target="../media/image407.wmf"/><Relationship Id="rId5" Type="http://schemas.openxmlformats.org/officeDocument/2006/relationships/image" Target="../media/image375.wmf"/><Relationship Id="rId15" Type="http://schemas.openxmlformats.org/officeDocument/2006/relationships/image" Target="../media/image385.wmf"/><Relationship Id="rId23" Type="http://schemas.openxmlformats.org/officeDocument/2006/relationships/image" Target="../media/image393.wmf"/><Relationship Id="rId28" Type="http://schemas.openxmlformats.org/officeDocument/2006/relationships/image" Target="../media/image398.wmf"/><Relationship Id="rId36" Type="http://schemas.openxmlformats.org/officeDocument/2006/relationships/image" Target="../media/image406.wmf"/><Relationship Id="rId10" Type="http://schemas.openxmlformats.org/officeDocument/2006/relationships/image" Target="../media/image380.wmf"/><Relationship Id="rId19" Type="http://schemas.openxmlformats.org/officeDocument/2006/relationships/image" Target="../media/image389.wmf"/><Relationship Id="rId31" Type="http://schemas.openxmlformats.org/officeDocument/2006/relationships/image" Target="../media/image401.wmf"/><Relationship Id="rId4" Type="http://schemas.openxmlformats.org/officeDocument/2006/relationships/image" Target="../media/image374.wmf"/><Relationship Id="rId9" Type="http://schemas.openxmlformats.org/officeDocument/2006/relationships/image" Target="../media/image379.wmf"/><Relationship Id="rId14" Type="http://schemas.openxmlformats.org/officeDocument/2006/relationships/image" Target="../media/image384.wmf"/><Relationship Id="rId22" Type="http://schemas.openxmlformats.org/officeDocument/2006/relationships/image" Target="../media/image392.wmf"/><Relationship Id="rId27" Type="http://schemas.openxmlformats.org/officeDocument/2006/relationships/image" Target="../media/image397.wmf"/><Relationship Id="rId30" Type="http://schemas.openxmlformats.org/officeDocument/2006/relationships/image" Target="../media/image400.wmf"/><Relationship Id="rId35" Type="http://schemas.openxmlformats.org/officeDocument/2006/relationships/image" Target="../media/image40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6.wmf"/><Relationship Id="rId13" Type="http://schemas.openxmlformats.org/officeDocument/2006/relationships/image" Target="../media/image461.wmf"/><Relationship Id="rId18" Type="http://schemas.openxmlformats.org/officeDocument/2006/relationships/image" Target="../media/image466.wmf"/><Relationship Id="rId26" Type="http://schemas.openxmlformats.org/officeDocument/2006/relationships/image" Target="../media/image474.wmf"/><Relationship Id="rId39" Type="http://schemas.openxmlformats.org/officeDocument/2006/relationships/image" Target="../media/image487.wmf"/><Relationship Id="rId3" Type="http://schemas.openxmlformats.org/officeDocument/2006/relationships/image" Target="../media/image451.wmf"/><Relationship Id="rId21" Type="http://schemas.openxmlformats.org/officeDocument/2006/relationships/image" Target="../media/image469.wmf"/><Relationship Id="rId34" Type="http://schemas.openxmlformats.org/officeDocument/2006/relationships/image" Target="../media/image482.wmf"/><Relationship Id="rId7" Type="http://schemas.openxmlformats.org/officeDocument/2006/relationships/image" Target="../media/image455.wmf"/><Relationship Id="rId12" Type="http://schemas.openxmlformats.org/officeDocument/2006/relationships/image" Target="../media/image460.wmf"/><Relationship Id="rId17" Type="http://schemas.openxmlformats.org/officeDocument/2006/relationships/image" Target="../media/image465.wmf"/><Relationship Id="rId25" Type="http://schemas.openxmlformats.org/officeDocument/2006/relationships/image" Target="../media/image473.wmf"/><Relationship Id="rId33" Type="http://schemas.openxmlformats.org/officeDocument/2006/relationships/image" Target="../media/image481.wmf"/><Relationship Id="rId38" Type="http://schemas.openxmlformats.org/officeDocument/2006/relationships/image" Target="../media/image486.wmf"/><Relationship Id="rId2" Type="http://schemas.openxmlformats.org/officeDocument/2006/relationships/image" Target="../media/image450.wmf"/><Relationship Id="rId16" Type="http://schemas.openxmlformats.org/officeDocument/2006/relationships/image" Target="../media/image464.wmf"/><Relationship Id="rId20" Type="http://schemas.openxmlformats.org/officeDocument/2006/relationships/image" Target="../media/image468.wmf"/><Relationship Id="rId29" Type="http://schemas.openxmlformats.org/officeDocument/2006/relationships/image" Target="../media/image477.wmf"/><Relationship Id="rId1" Type="http://schemas.openxmlformats.org/officeDocument/2006/relationships/image" Target="../media/image449.wmf"/><Relationship Id="rId6" Type="http://schemas.openxmlformats.org/officeDocument/2006/relationships/image" Target="../media/image454.wmf"/><Relationship Id="rId11" Type="http://schemas.openxmlformats.org/officeDocument/2006/relationships/image" Target="../media/image459.wmf"/><Relationship Id="rId24" Type="http://schemas.openxmlformats.org/officeDocument/2006/relationships/image" Target="../media/image472.wmf"/><Relationship Id="rId32" Type="http://schemas.openxmlformats.org/officeDocument/2006/relationships/image" Target="../media/image480.wmf"/><Relationship Id="rId37" Type="http://schemas.openxmlformats.org/officeDocument/2006/relationships/image" Target="../media/image485.wmf"/><Relationship Id="rId5" Type="http://schemas.openxmlformats.org/officeDocument/2006/relationships/image" Target="../media/image453.wmf"/><Relationship Id="rId15" Type="http://schemas.openxmlformats.org/officeDocument/2006/relationships/image" Target="../media/image463.wmf"/><Relationship Id="rId23" Type="http://schemas.openxmlformats.org/officeDocument/2006/relationships/image" Target="../media/image471.wmf"/><Relationship Id="rId28" Type="http://schemas.openxmlformats.org/officeDocument/2006/relationships/image" Target="../media/image476.wmf"/><Relationship Id="rId36" Type="http://schemas.openxmlformats.org/officeDocument/2006/relationships/image" Target="../media/image484.wmf"/><Relationship Id="rId10" Type="http://schemas.openxmlformats.org/officeDocument/2006/relationships/image" Target="../media/image458.wmf"/><Relationship Id="rId19" Type="http://schemas.openxmlformats.org/officeDocument/2006/relationships/image" Target="../media/image467.wmf"/><Relationship Id="rId31" Type="http://schemas.openxmlformats.org/officeDocument/2006/relationships/image" Target="../media/image479.wmf"/><Relationship Id="rId4" Type="http://schemas.openxmlformats.org/officeDocument/2006/relationships/image" Target="../media/image452.wmf"/><Relationship Id="rId9" Type="http://schemas.openxmlformats.org/officeDocument/2006/relationships/image" Target="../media/image457.wmf"/><Relationship Id="rId14" Type="http://schemas.openxmlformats.org/officeDocument/2006/relationships/image" Target="../media/image462.wmf"/><Relationship Id="rId22" Type="http://schemas.openxmlformats.org/officeDocument/2006/relationships/image" Target="../media/image470.wmf"/><Relationship Id="rId27" Type="http://schemas.openxmlformats.org/officeDocument/2006/relationships/image" Target="../media/image475.wmf"/><Relationship Id="rId30" Type="http://schemas.openxmlformats.org/officeDocument/2006/relationships/image" Target="../media/image478.wmf"/><Relationship Id="rId35" Type="http://schemas.openxmlformats.org/officeDocument/2006/relationships/image" Target="../media/image48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988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397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38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77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92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55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65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37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20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08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69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802FE-7C97-4D77-AFC1-50B7FAF97281}" type="datetimeFigureOut">
              <a:rPr lang="pt-BR" smtClean="0"/>
              <a:t>28/09/2011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043B-7DC6-44EC-A83F-277E9664A4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3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5.xml"/><Relationship Id="rId117" Type="http://schemas.openxmlformats.org/officeDocument/2006/relationships/image" Target="../media/image52.wmf"/><Relationship Id="rId21" Type="http://schemas.openxmlformats.org/officeDocument/2006/relationships/control" Target="../activeX/activeX20.xml"/><Relationship Id="rId42" Type="http://schemas.openxmlformats.org/officeDocument/2006/relationships/hyperlink" Target="http://www.criamosites.com.br/system/cobranca/cad_fat2.php?acao2=Excluir&amp;id=1486&amp;acao3=EXCLUIR&amp;nome4=" TargetMode="External"/><Relationship Id="rId47" Type="http://schemas.openxmlformats.org/officeDocument/2006/relationships/hyperlink" Target="http://www.criamosites.com.br/system/cobranca/cad_fat2.php?acao2=Alterar&amp;id=1480&amp;acao3=ALTERAR&amp;nome4=" TargetMode="External"/><Relationship Id="rId63" Type="http://schemas.openxmlformats.org/officeDocument/2006/relationships/hyperlink" Target="http://www.criamosites.com.br/system/cobranca/cad_fat2.php?acao2=Alterar&amp;id=1515&amp;acao3=ALTERAR&amp;nome4=" TargetMode="External"/><Relationship Id="rId68" Type="http://schemas.openxmlformats.org/officeDocument/2006/relationships/hyperlink" Target="http://www.criamosites.com.br/system/cobranca/cad_fat2.php?acao2=Excluir&amp;id=1476&amp;acao3=EXCLUIR&amp;nome4=" TargetMode="External"/><Relationship Id="rId84" Type="http://schemas.openxmlformats.org/officeDocument/2006/relationships/hyperlink" Target="http://www.criamosites.com.br/system/cobranca/cad_fat2.php?acao2=Excluir&amp;id=1522&amp;acao3=EXCLUIR&amp;nome4=" TargetMode="External"/><Relationship Id="rId89" Type="http://schemas.openxmlformats.org/officeDocument/2006/relationships/hyperlink" Target="http://www.criamosites.com.br/system/cobranca/cad_fat2.php?acao2=Alterar&amp;id=1517&amp;acao3=ALTERAR&amp;nome4=" TargetMode="External"/><Relationship Id="rId112" Type="http://schemas.openxmlformats.org/officeDocument/2006/relationships/image" Target="../media/image47.wmf"/><Relationship Id="rId133" Type="http://schemas.openxmlformats.org/officeDocument/2006/relationships/image" Target="../media/image68.wmf"/><Relationship Id="rId138" Type="http://schemas.openxmlformats.org/officeDocument/2006/relationships/image" Target="../media/image73.wmf"/><Relationship Id="rId16" Type="http://schemas.openxmlformats.org/officeDocument/2006/relationships/control" Target="../activeX/activeX15.xml"/><Relationship Id="rId107" Type="http://schemas.openxmlformats.org/officeDocument/2006/relationships/image" Target="../media/image42.wmf"/><Relationship Id="rId11" Type="http://schemas.openxmlformats.org/officeDocument/2006/relationships/control" Target="../activeX/activeX10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53" Type="http://schemas.openxmlformats.org/officeDocument/2006/relationships/hyperlink" Target="http://www.criamosites.com.br/system/cobranca/cad_fat2.php?acao2=Alterar&amp;id=1198&amp;acao3=ALTERAR&amp;nome4=" TargetMode="External"/><Relationship Id="rId58" Type="http://schemas.openxmlformats.org/officeDocument/2006/relationships/hyperlink" Target="http://www.criamosites.com.br/system/cobranca/cad_fat2.php?acao2=Excluir&amp;id=1335&amp;acao3=EXCLUIR&amp;nome4=" TargetMode="External"/><Relationship Id="rId74" Type="http://schemas.openxmlformats.org/officeDocument/2006/relationships/hyperlink" Target="http://www.criamosites.com.br/system/cobranca/cad_fat2.php?acao2=Excluir&amp;id=1507&amp;acao3=EXCLUIR&amp;nome4=" TargetMode="External"/><Relationship Id="rId79" Type="http://schemas.openxmlformats.org/officeDocument/2006/relationships/hyperlink" Target="http://www.criamosites.com.br/system/cobranca/cad_fat2.php?acao2=Alterar&amp;id=1543&amp;acao3=ALTERAR&amp;nome4=" TargetMode="External"/><Relationship Id="rId102" Type="http://schemas.openxmlformats.org/officeDocument/2006/relationships/hyperlink" Target="http://www.criamosites.com.br/system/cobranca/cad_fat2.php?acao2=Excluir&amp;id=1519&amp;acao3=EXCLUIR&amp;nome4=" TargetMode="External"/><Relationship Id="rId123" Type="http://schemas.openxmlformats.org/officeDocument/2006/relationships/image" Target="../media/image58.wmf"/><Relationship Id="rId128" Type="http://schemas.openxmlformats.org/officeDocument/2006/relationships/image" Target="../media/image63.wmf"/><Relationship Id="rId144" Type="http://schemas.openxmlformats.org/officeDocument/2006/relationships/image" Target="../media/image79.wmf"/><Relationship Id="rId5" Type="http://schemas.openxmlformats.org/officeDocument/2006/relationships/control" Target="../activeX/activeX4.xml"/><Relationship Id="rId90" Type="http://schemas.openxmlformats.org/officeDocument/2006/relationships/hyperlink" Target="http://www.criamosites.com.br/system/cobranca/cad_fat2.php?acao2=Excluir&amp;id=1517&amp;acao3=EXCLUIR&amp;nome4=" TargetMode="External"/><Relationship Id="rId95" Type="http://schemas.openxmlformats.org/officeDocument/2006/relationships/hyperlink" Target="http://www.criamosites.com.br/system/cobranca/cad_fat2.php?acao2=Alterar&amp;id=1483&amp;acao3=ALTERAR&amp;nome4=" TargetMode="Externa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480&amp;acao3=EXCLUIR&amp;nome4=" TargetMode="External"/><Relationship Id="rId64" Type="http://schemas.openxmlformats.org/officeDocument/2006/relationships/hyperlink" Target="http://www.criamosites.com.br/system/cobranca/cad_fat2.php?acao2=Excluir&amp;id=1515&amp;acao3=EXCLUIR&amp;nome4=" TargetMode="External"/><Relationship Id="rId69" Type="http://schemas.openxmlformats.org/officeDocument/2006/relationships/hyperlink" Target="http://www.criamosites.com.br/system/cobranca/cad_fat2.php?acao2=Alterar&amp;id=1400&amp;acao3=ALTERAR&amp;nome4=" TargetMode="External"/><Relationship Id="rId113" Type="http://schemas.openxmlformats.org/officeDocument/2006/relationships/image" Target="../media/image48.wmf"/><Relationship Id="rId118" Type="http://schemas.openxmlformats.org/officeDocument/2006/relationships/image" Target="../media/image53.wmf"/><Relationship Id="rId134" Type="http://schemas.openxmlformats.org/officeDocument/2006/relationships/image" Target="../media/image69.wmf"/><Relationship Id="rId139" Type="http://schemas.openxmlformats.org/officeDocument/2006/relationships/image" Target="../media/image74.wmf"/><Relationship Id="rId80" Type="http://schemas.openxmlformats.org/officeDocument/2006/relationships/hyperlink" Target="http://www.criamosites.com.br/system/cobranca/cad_fat2.php?acao2=Excluir&amp;id=1543&amp;acao3=EXCLUIR&amp;nome4=" TargetMode="External"/><Relationship Id="rId85" Type="http://schemas.openxmlformats.org/officeDocument/2006/relationships/hyperlink" Target="http://www.criamosites.com.br/system/cobranca/cad_fat2.php?acao2=Alterar&amp;id=1532&amp;acao3=ALTERAR&amp;nome4=" TargetMode="External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hyperlink" Target="http://www.criamosites.com.br/system/cobranca/cad_fat2.php?acao2=Excluir&amp;id=1498&amp;acao3=EXCLUIR&amp;nome4=" TargetMode="External"/><Relationship Id="rId59" Type="http://schemas.openxmlformats.org/officeDocument/2006/relationships/hyperlink" Target="http://www.criamosites.com.br/system/cobranca/cad_fat2.php?acao2=Alterar&amp;id=1372&amp;acao3=ALTERAR&amp;nome4=" TargetMode="External"/><Relationship Id="rId67" Type="http://schemas.openxmlformats.org/officeDocument/2006/relationships/hyperlink" Target="http://www.criamosites.com.br/system/cobranca/cad_fat2.php?acao2=Alterar&amp;id=1476&amp;acao3=ALTERAR&amp;nome4=" TargetMode="External"/><Relationship Id="rId103" Type="http://schemas.openxmlformats.org/officeDocument/2006/relationships/hyperlink" Target="http://www.criamosites.com.br/system/cobranca/cad_fat2.php?acao2=Alterar&amp;id=1521&amp;acao3=ALTERAR&amp;nome4=" TargetMode="External"/><Relationship Id="rId108" Type="http://schemas.openxmlformats.org/officeDocument/2006/relationships/image" Target="../media/image43.wmf"/><Relationship Id="rId116" Type="http://schemas.openxmlformats.org/officeDocument/2006/relationships/image" Target="../media/image51.wmf"/><Relationship Id="rId124" Type="http://schemas.openxmlformats.org/officeDocument/2006/relationships/image" Target="../media/image59.wmf"/><Relationship Id="rId129" Type="http://schemas.openxmlformats.org/officeDocument/2006/relationships/image" Target="../media/image64.wmf"/><Relationship Id="rId137" Type="http://schemas.openxmlformats.org/officeDocument/2006/relationships/image" Target="../media/image72.wmf"/><Relationship Id="rId20" Type="http://schemas.openxmlformats.org/officeDocument/2006/relationships/control" Target="../activeX/activeX19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1198&amp;acao3=EXCLUIR&amp;nome4=" TargetMode="External"/><Relationship Id="rId62" Type="http://schemas.openxmlformats.org/officeDocument/2006/relationships/hyperlink" Target="http://www.criamosites.com.br/system/cobranca/cad_fat2.php?acao2=Excluir&amp;id=1436&amp;acao3=EXCLUIR&amp;nome4=" TargetMode="External"/><Relationship Id="rId70" Type="http://schemas.openxmlformats.org/officeDocument/2006/relationships/hyperlink" Target="http://www.criamosites.com.br/system/cobranca/cad_fat2.php?acao2=Excluir&amp;id=1400&amp;acao3=EXCLUIR&amp;nome4=" TargetMode="External"/><Relationship Id="rId75" Type="http://schemas.openxmlformats.org/officeDocument/2006/relationships/hyperlink" Target="http://www.criamosites.com.br/system/cobranca/cad_fat2.php?acao2=Alterar&amp;id=1525&amp;acao3=ALTERAR&amp;nome4=" TargetMode="External"/><Relationship Id="rId83" Type="http://schemas.openxmlformats.org/officeDocument/2006/relationships/hyperlink" Target="http://www.criamosites.com.br/system/cobranca/cad_fat2.php?acao2=Alterar&amp;id=1522&amp;acao3=ALTERAR&amp;nome4=" TargetMode="External"/><Relationship Id="rId88" Type="http://schemas.openxmlformats.org/officeDocument/2006/relationships/hyperlink" Target="http://www.criamosites.com.br/system/cobranca/cad_fat2.php?acao2=Excluir&amp;id=1534&amp;acao3=EXCLUIR&amp;nome4=" TargetMode="External"/><Relationship Id="rId91" Type="http://schemas.openxmlformats.org/officeDocument/2006/relationships/hyperlink" Target="http://www.criamosites.com.br/system/cobranca/cad_fat2.php?acao2=Alterar&amp;id=1434&amp;acao3=ALTERAR&amp;nome4=" TargetMode="External"/><Relationship Id="rId96" Type="http://schemas.openxmlformats.org/officeDocument/2006/relationships/hyperlink" Target="http://www.criamosites.com.br/system/cobranca/cad_fat2.php?acao2=Excluir&amp;id=1483&amp;acao3=EXCLUIR&amp;nome4=" TargetMode="External"/><Relationship Id="rId111" Type="http://schemas.openxmlformats.org/officeDocument/2006/relationships/image" Target="../media/image46.wmf"/><Relationship Id="rId132" Type="http://schemas.openxmlformats.org/officeDocument/2006/relationships/image" Target="../media/image67.wmf"/><Relationship Id="rId140" Type="http://schemas.openxmlformats.org/officeDocument/2006/relationships/image" Target="../media/image75.wmf"/><Relationship Id="rId145" Type="http://schemas.openxmlformats.org/officeDocument/2006/relationships/image" Target="../media/image80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hyperlink" Target="http://www.criamosites.com.br/system/cobranca/cad_fat2.php?acao2=Alterar&amp;id=1231&amp;acao3=ALTERAR&amp;nome4=" TargetMode="External"/><Relationship Id="rId57" Type="http://schemas.openxmlformats.org/officeDocument/2006/relationships/hyperlink" Target="http://www.criamosites.com.br/system/cobranca/cad_fat2.php?acao2=Alterar&amp;id=1335&amp;acao3=ALTERAR&amp;nome4=" TargetMode="External"/><Relationship Id="rId106" Type="http://schemas.openxmlformats.org/officeDocument/2006/relationships/hyperlink" Target="http://www.criamosites.com.br/system/cobranca/cad_fat2.php?acao2=Excluir&amp;id=1523&amp;acao3=EXCLUIR&amp;nome4=" TargetMode="External"/><Relationship Id="rId114" Type="http://schemas.openxmlformats.org/officeDocument/2006/relationships/image" Target="../media/image49.wmf"/><Relationship Id="rId119" Type="http://schemas.openxmlformats.org/officeDocument/2006/relationships/image" Target="../media/image54.wmf"/><Relationship Id="rId127" Type="http://schemas.openxmlformats.org/officeDocument/2006/relationships/image" Target="../media/image62.wmf"/><Relationship Id="rId10" Type="http://schemas.openxmlformats.org/officeDocument/2006/relationships/control" Target="../activeX/activeX9.xml"/><Relationship Id="rId31" Type="http://schemas.openxmlformats.org/officeDocument/2006/relationships/control" Target="../activeX/activeX30.xml"/><Relationship Id="rId44" Type="http://schemas.openxmlformats.org/officeDocument/2006/relationships/hyperlink" Target="http://www.criamosites.com.br/system/cobranca/cad_fat2.php?acao2=Alterar&amp;id=1498&amp;acao3=ALTERAR&amp;nome4=" TargetMode="External"/><Relationship Id="rId52" Type="http://schemas.openxmlformats.org/officeDocument/2006/relationships/hyperlink" Target="http://www.criamosites.com.br/system/cobranca/cad_fat2.php?acao2=Excluir&amp;id=1453&amp;acao3=EXCLUIR&amp;nome4=" TargetMode="External"/><Relationship Id="rId60" Type="http://schemas.openxmlformats.org/officeDocument/2006/relationships/hyperlink" Target="http://www.criamosites.com.br/system/cobranca/cad_fat2.php?acao2=Excluir&amp;id=1372&amp;acao3=EXCLUIR&amp;nome4=" TargetMode="External"/><Relationship Id="rId65" Type="http://schemas.openxmlformats.org/officeDocument/2006/relationships/hyperlink" Target="http://www.criamosites.com.br/system/cobranca/cad_fat2.php?acao2=Alterar&amp;id=1197&amp;acao3=ALTERAR&amp;nome4=" TargetMode="External"/><Relationship Id="rId73" Type="http://schemas.openxmlformats.org/officeDocument/2006/relationships/hyperlink" Target="http://www.criamosites.com.br/system/cobranca/cad_fat2.php?acao2=Alterar&amp;id=1507&amp;acao3=ALTERAR&amp;nome4=" TargetMode="External"/><Relationship Id="rId78" Type="http://schemas.openxmlformats.org/officeDocument/2006/relationships/hyperlink" Target="http://www.criamosites.com.br/system/cobranca/cad_fat2.php?acao2=Excluir&amp;id=1513&amp;acao3=EXCLUIR&amp;nome4=" TargetMode="External"/><Relationship Id="rId81" Type="http://schemas.openxmlformats.org/officeDocument/2006/relationships/hyperlink" Target="http://www.criamosites.com.br/system/cobranca/cad_fat2.php?acao2=Alterar&amp;id=1473&amp;acao3=ALTERAR&amp;nome4=" TargetMode="External"/><Relationship Id="rId86" Type="http://schemas.openxmlformats.org/officeDocument/2006/relationships/hyperlink" Target="http://www.criamosites.com.br/system/cobranca/cad_fat2.php?acao2=Excluir&amp;id=1532&amp;acao3=EXCLUIR&amp;nome4=" TargetMode="External"/><Relationship Id="rId94" Type="http://schemas.openxmlformats.org/officeDocument/2006/relationships/hyperlink" Target="http://www.criamosites.com.br/system/cobranca/cad_fat2.php?acao2=Excluir&amp;id=1462&amp;acao3=EXCLUIR&amp;nome4=" TargetMode="External"/><Relationship Id="rId99" Type="http://schemas.openxmlformats.org/officeDocument/2006/relationships/hyperlink" Target="http://www.criamosites.com.br/system/cobranca/cad_fat2.php?acao2=Alterar&amp;id=1504&amp;acao3=ALTERAR&amp;nome4=" TargetMode="External"/><Relationship Id="rId101" Type="http://schemas.openxmlformats.org/officeDocument/2006/relationships/hyperlink" Target="http://www.criamosites.com.br/system/cobranca/cad_fat2.php?acao2=Alterar&amp;id=1519&amp;acao3=ALTERAR&amp;nome4=" TargetMode="External"/><Relationship Id="rId122" Type="http://schemas.openxmlformats.org/officeDocument/2006/relationships/image" Target="../media/image57.wmf"/><Relationship Id="rId130" Type="http://schemas.openxmlformats.org/officeDocument/2006/relationships/image" Target="../media/image65.wmf"/><Relationship Id="rId135" Type="http://schemas.openxmlformats.org/officeDocument/2006/relationships/image" Target="../media/image70.wmf"/><Relationship Id="rId143" Type="http://schemas.openxmlformats.org/officeDocument/2006/relationships/image" Target="../media/image78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39" Type="http://schemas.openxmlformats.org/officeDocument/2006/relationships/control" Target="../activeX/activeX38.xml"/><Relationship Id="rId109" Type="http://schemas.openxmlformats.org/officeDocument/2006/relationships/image" Target="../media/image44.wmf"/><Relationship Id="rId34" Type="http://schemas.openxmlformats.org/officeDocument/2006/relationships/control" Target="../activeX/activeX33.xml"/><Relationship Id="rId50" Type="http://schemas.openxmlformats.org/officeDocument/2006/relationships/hyperlink" Target="http://www.criamosites.com.br/system/cobranca/cad_fat2.php?acao2=Excluir&amp;id=1231&amp;acao3=EXCLUIR&amp;nome4=" TargetMode="External"/><Relationship Id="rId55" Type="http://schemas.openxmlformats.org/officeDocument/2006/relationships/hyperlink" Target="http://www.criamosites.com.br/system/cobranca/cad_fat2.php?acao2=Alterar&amp;id=1182&amp;acao3=ALTERAR&amp;nome4=" TargetMode="External"/><Relationship Id="rId76" Type="http://schemas.openxmlformats.org/officeDocument/2006/relationships/hyperlink" Target="http://www.criamosites.com.br/system/cobranca/cad_fat2.php?acao2=Excluir&amp;id=1525&amp;acao3=EXCLUIR&amp;nome4=" TargetMode="External"/><Relationship Id="rId97" Type="http://schemas.openxmlformats.org/officeDocument/2006/relationships/hyperlink" Target="http://www.criamosites.com.br/system/cobranca/cad_fat2.php?acao2=Alterar&amp;id=1491&amp;acao3=ALTERAR&amp;nome4=" TargetMode="External"/><Relationship Id="rId104" Type="http://schemas.openxmlformats.org/officeDocument/2006/relationships/hyperlink" Target="http://www.criamosites.com.br/system/cobranca/cad_fat2.php?acao2=Excluir&amp;id=1521&amp;acao3=EXCLUIR&amp;nome4=" TargetMode="External"/><Relationship Id="rId120" Type="http://schemas.openxmlformats.org/officeDocument/2006/relationships/image" Target="../media/image55.wmf"/><Relationship Id="rId125" Type="http://schemas.openxmlformats.org/officeDocument/2006/relationships/image" Target="../media/image60.wmf"/><Relationship Id="rId141" Type="http://schemas.openxmlformats.org/officeDocument/2006/relationships/image" Target="../media/image76.wmf"/><Relationship Id="rId7" Type="http://schemas.openxmlformats.org/officeDocument/2006/relationships/control" Target="../activeX/activeX6.xml"/><Relationship Id="rId71" Type="http://schemas.openxmlformats.org/officeDocument/2006/relationships/hyperlink" Target="http://www.criamosites.com.br/system/cobranca/cad_fat2.php?acao2=Alterar&amp;id=1506&amp;acao3=ALTERAR&amp;nome4=" TargetMode="External"/><Relationship Id="rId92" Type="http://schemas.openxmlformats.org/officeDocument/2006/relationships/hyperlink" Target="http://www.criamosites.com.br/system/cobranca/cad_fat2.php?acao2=Excluir&amp;id=1434&amp;acao3=EXCLUIR&amp;nome4=" TargetMode="External"/><Relationship Id="rId2" Type="http://schemas.openxmlformats.org/officeDocument/2006/relationships/control" Target="../activeX/activeX1.xml"/><Relationship Id="rId29" Type="http://schemas.openxmlformats.org/officeDocument/2006/relationships/control" Target="../activeX/activeX28.xml"/><Relationship Id="rId24" Type="http://schemas.openxmlformats.org/officeDocument/2006/relationships/control" Target="../activeX/activeX23.xml"/><Relationship Id="rId40" Type="http://schemas.openxmlformats.org/officeDocument/2006/relationships/control" Target="../activeX/activeX39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197&amp;acao3=EXCLUIR&amp;nome4=" TargetMode="External"/><Relationship Id="rId87" Type="http://schemas.openxmlformats.org/officeDocument/2006/relationships/hyperlink" Target="http://www.criamosites.com.br/system/cobranca/cad_fat2.php?acao2=Alterar&amp;id=1534&amp;acao3=ALTERAR&amp;nome4=" TargetMode="External"/><Relationship Id="rId110" Type="http://schemas.openxmlformats.org/officeDocument/2006/relationships/image" Target="../media/image45.wmf"/><Relationship Id="rId115" Type="http://schemas.openxmlformats.org/officeDocument/2006/relationships/image" Target="../media/image50.wmf"/><Relationship Id="rId131" Type="http://schemas.openxmlformats.org/officeDocument/2006/relationships/image" Target="../media/image66.wmf"/><Relationship Id="rId136" Type="http://schemas.openxmlformats.org/officeDocument/2006/relationships/image" Target="../media/image71.wmf"/><Relationship Id="rId61" Type="http://schemas.openxmlformats.org/officeDocument/2006/relationships/hyperlink" Target="http://www.criamosites.com.br/system/cobranca/cad_fat2.php?acao2=Alterar&amp;id=1436&amp;acao3=ALTERAR&amp;nome4=" TargetMode="External"/><Relationship Id="rId82" Type="http://schemas.openxmlformats.org/officeDocument/2006/relationships/hyperlink" Target="http://www.criamosites.com.br/system/cobranca/cad_fat2.php?acao2=Excluir&amp;id=1473&amp;acao3=EXCLUIR&amp;nome4=" TargetMode="External"/><Relationship Id="rId19" Type="http://schemas.openxmlformats.org/officeDocument/2006/relationships/control" Target="../activeX/activeX18.xml"/><Relationship Id="rId14" Type="http://schemas.openxmlformats.org/officeDocument/2006/relationships/control" Target="../activeX/activeX13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56" Type="http://schemas.openxmlformats.org/officeDocument/2006/relationships/hyperlink" Target="http://www.criamosites.com.br/system/cobranca/cad_fat2.php?acao2=Excluir&amp;id=1182&amp;acao3=EXCLUIR&amp;nome4=" TargetMode="External"/><Relationship Id="rId77" Type="http://schemas.openxmlformats.org/officeDocument/2006/relationships/hyperlink" Target="http://www.criamosites.com.br/system/cobranca/cad_fat2.php?acao2=Alterar&amp;id=1513&amp;acao3=ALTERAR&amp;nome4=" TargetMode="External"/><Relationship Id="rId100" Type="http://schemas.openxmlformats.org/officeDocument/2006/relationships/hyperlink" Target="http://www.criamosites.com.br/system/cobranca/cad_fat2.php?acao2=Excluir&amp;id=1504&amp;acao3=EXCLUIR&amp;nome4=" TargetMode="External"/><Relationship Id="rId105" Type="http://schemas.openxmlformats.org/officeDocument/2006/relationships/hyperlink" Target="http://www.criamosites.com.br/system/cobranca/cad_fat2.php?acao2=Alterar&amp;id=1523&amp;acao3=ALTERAR&amp;nome4=" TargetMode="External"/><Relationship Id="rId126" Type="http://schemas.openxmlformats.org/officeDocument/2006/relationships/image" Target="../media/image61.wmf"/><Relationship Id="rId8" Type="http://schemas.openxmlformats.org/officeDocument/2006/relationships/control" Target="../activeX/activeX7.xml"/><Relationship Id="rId51" Type="http://schemas.openxmlformats.org/officeDocument/2006/relationships/hyperlink" Target="http://www.criamosites.com.br/system/cobranca/cad_fat2.php?acao2=Alterar&amp;id=1453&amp;acao3=ALTERAR&amp;nome4=" TargetMode="External"/><Relationship Id="rId72" Type="http://schemas.openxmlformats.org/officeDocument/2006/relationships/hyperlink" Target="http://www.criamosites.com.br/system/cobranca/cad_fat2.php?acao2=Excluir&amp;id=1506&amp;acao3=EXCLUIR&amp;nome4=" TargetMode="External"/><Relationship Id="rId93" Type="http://schemas.openxmlformats.org/officeDocument/2006/relationships/hyperlink" Target="http://www.criamosites.com.br/system/cobranca/cad_fat2.php?acao2=Alterar&amp;id=1462&amp;acao3=ALTERAR&amp;nome4=" TargetMode="External"/><Relationship Id="rId98" Type="http://schemas.openxmlformats.org/officeDocument/2006/relationships/hyperlink" Target="http://www.criamosites.com.br/system/cobranca/cad_fat2.php?acao2=Excluir&amp;id=1491&amp;acao3=EXCLUIR&amp;nome4=" TargetMode="External"/><Relationship Id="rId121" Type="http://schemas.openxmlformats.org/officeDocument/2006/relationships/image" Target="../media/image56.wmf"/><Relationship Id="rId142" Type="http://schemas.openxmlformats.org/officeDocument/2006/relationships/image" Target="../media/image77.wmf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64.xml"/><Relationship Id="rId117" Type="http://schemas.openxmlformats.org/officeDocument/2006/relationships/image" Target="../media/image115.wmf"/><Relationship Id="rId21" Type="http://schemas.openxmlformats.org/officeDocument/2006/relationships/control" Target="../activeX/activeX59.xml"/><Relationship Id="rId42" Type="http://schemas.openxmlformats.org/officeDocument/2006/relationships/hyperlink" Target="http://www.criamosites.com.br/system/cobranca/cad_fat2.php?acao2=Alterar&amp;id=1450&amp;acao3=ALTERAR&amp;nome4=" TargetMode="External"/><Relationship Id="rId47" Type="http://schemas.openxmlformats.org/officeDocument/2006/relationships/hyperlink" Target="http://www.criamosites.com.br/system/cobranca/cad_fat2.php?acao2=Excluir&amp;id=1484&amp;acao3=EXCLUIR&amp;nome4=" TargetMode="External"/><Relationship Id="rId63" Type="http://schemas.openxmlformats.org/officeDocument/2006/relationships/hyperlink" Target="http://www.criamosites.com.br/system/cobranca/cad_fat2.php?acao2=Excluir&amp;id=1440&amp;acao3=EXCLUIR&amp;nome4=" TargetMode="External"/><Relationship Id="rId68" Type="http://schemas.openxmlformats.org/officeDocument/2006/relationships/hyperlink" Target="http://www.criamosites.com.br/system/cobranca/cad_fat2.php?acao2=Alterar&amp;id=1464&amp;acao3=ALTERAR&amp;nome4=" TargetMode="External"/><Relationship Id="rId84" Type="http://schemas.openxmlformats.org/officeDocument/2006/relationships/hyperlink" Target="http://www.criamosites.com.br/system/cobranca/cad_fat2.php?acao2=Alterar&amp;id=1456&amp;acao3=ALTERAR&amp;nome4=" TargetMode="External"/><Relationship Id="rId89" Type="http://schemas.openxmlformats.org/officeDocument/2006/relationships/hyperlink" Target="http://www.criamosites.com.br/system/cobranca/cad_fat2.php?acao2=Excluir&amp;id=1447&amp;acao3=EXCLUIR&amp;nome4=" TargetMode="External"/><Relationship Id="rId112" Type="http://schemas.openxmlformats.org/officeDocument/2006/relationships/image" Target="../media/image110.wmf"/><Relationship Id="rId133" Type="http://schemas.openxmlformats.org/officeDocument/2006/relationships/image" Target="../media/image131.wmf"/><Relationship Id="rId138" Type="http://schemas.openxmlformats.org/officeDocument/2006/relationships/image" Target="../media/image136.wmf"/><Relationship Id="rId16" Type="http://schemas.openxmlformats.org/officeDocument/2006/relationships/control" Target="../activeX/activeX54.xml"/><Relationship Id="rId107" Type="http://schemas.openxmlformats.org/officeDocument/2006/relationships/hyperlink" Target="http://www.criamosites.com.br/system/cobranca/cad_fat2.php?acao2=Excluir&amp;id=1538&amp;acao3=EXCLUIR&amp;nome4=" TargetMode="External"/><Relationship Id="rId11" Type="http://schemas.openxmlformats.org/officeDocument/2006/relationships/control" Target="../activeX/activeX49.xml"/><Relationship Id="rId32" Type="http://schemas.openxmlformats.org/officeDocument/2006/relationships/image" Target="../media/image40.png"/><Relationship Id="rId37" Type="http://schemas.openxmlformats.org/officeDocument/2006/relationships/hyperlink" Target="http://www.criamosites.com.br/system/cobranca/cad_fat2.php?acao2=Excluir&amp;id=1318&amp;acao3=EXCLUIR&amp;nome4=" TargetMode="External"/><Relationship Id="rId53" Type="http://schemas.openxmlformats.org/officeDocument/2006/relationships/hyperlink" Target="http://www.criamosites.com.br/system/cobranca/cad_fat2.php?acao2=Excluir&amp;id=1242&amp;acao3=EXCLUIR&amp;nome4=" TargetMode="External"/><Relationship Id="rId58" Type="http://schemas.openxmlformats.org/officeDocument/2006/relationships/hyperlink" Target="http://www.criamosites.com.br/system/cobranca/cad_fat2.php?acao2=Alterar&amp;id=1533&amp;acao3=ALTERAR&amp;nome4=" TargetMode="External"/><Relationship Id="rId74" Type="http://schemas.openxmlformats.org/officeDocument/2006/relationships/hyperlink" Target="http://www.criamosites.com.br/system/cobranca/cad_fat2.php?acao2=Alterar&amp;id=1494&amp;acao3=ALTERAR&amp;nome4=" TargetMode="External"/><Relationship Id="rId79" Type="http://schemas.openxmlformats.org/officeDocument/2006/relationships/hyperlink" Target="http://www.criamosites.com.br/system/cobranca/cad_fat2.php?acao2=Excluir&amp;id=1496&amp;acao3=EXCLUIR&amp;nome4=" TargetMode="External"/><Relationship Id="rId102" Type="http://schemas.openxmlformats.org/officeDocument/2006/relationships/hyperlink" Target="http://www.criamosites.com.br/system/cobranca/cad_fat2.php?acao2=Alterar&amp;id=1520&amp;acao3=ALTERAR&amp;nome4=" TargetMode="External"/><Relationship Id="rId123" Type="http://schemas.openxmlformats.org/officeDocument/2006/relationships/image" Target="../media/image121.wmf"/><Relationship Id="rId128" Type="http://schemas.openxmlformats.org/officeDocument/2006/relationships/image" Target="../media/image126.wmf"/><Relationship Id="rId5" Type="http://schemas.openxmlformats.org/officeDocument/2006/relationships/control" Target="../activeX/activeX43.xml"/><Relationship Id="rId90" Type="http://schemas.openxmlformats.org/officeDocument/2006/relationships/hyperlink" Target="http://www.criamosites.com.br/system/cobranca/cad_fat2.php?acao2=Alterar&amp;id=1463&amp;acao3=ALTERAR&amp;nome4=" TargetMode="External"/><Relationship Id="rId95" Type="http://schemas.openxmlformats.org/officeDocument/2006/relationships/hyperlink" Target="http://www.criamosites.com.br/system/cobranca/cad_fat2.php?acao2=Excluir&amp;id=1470&amp;acao3=EXCLUIR&amp;nome4=" TargetMode="External"/><Relationship Id="rId14" Type="http://schemas.openxmlformats.org/officeDocument/2006/relationships/control" Target="../activeX/activeX52.xml"/><Relationship Id="rId22" Type="http://schemas.openxmlformats.org/officeDocument/2006/relationships/control" Target="../activeX/activeX60.xml"/><Relationship Id="rId27" Type="http://schemas.openxmlformats.org/officeDocument/2006/relationships/control" Target="../activeX/activeX65.xml"/><Relationship Id="rId30" Type="http://schemas.openxmlformats.org/officeDocument/2006/relationships/slideLayout" Target="../slideLayouts/slideLayout7.xml"/><Relationship Id="rId35" Type="http://schemas.openxmlformats.org/officeDocument/2006/relationships/hyperlink" Target="http://www.criamosites.com.br/system/cobranca/cad_fat2.php?acao2=Excluir&amp;id=1283&amp;acao3=EXCLUIR&amp;nome4=" TargetMode="External"/><Relationship Id="rId43" Type="http://schemas.openxmlformats.org/officeDocument/2006/relationships/hyperlink" Target="http://www.criamosites.com.br/system/cobranca/cad_fat2.php?acao2=Excluir&amp;id=1450&amp;acao3=EXCLUIR&amp;nome4=" TargetMode="External"/><Relationship Id="rId48" Type="http://schemas.openxmlformats.org/officeDocument/2006/relationships/hyperlink" Target="http://www.criamosites.com.br/system/cobranca/cad_fat2.php?acao2=Alterar&amp;id=1184&amp;acao3=ALTERAR&amp;nome4=" TargetMode="External"/><Relationship Id="rId56" Type="http://schemas.openxmlformats.org/officeDocument/2006/relationships/hyperlink" Target="http://www.criamosites.com.br/system/cobranca/cad_fat2.php?acao2=Alterar&amp;id=1508&amp;acao3=ALTERAR&amp;nome4=" TargetMode="External"/><Relationship Id="rId64" Type="http://schemas.openxmlformats.org/officeDocument/2006/relationships/hyperlink" Target="http://www.criamosites.com.br/system/cobranca/cad_fat2.php?acao2=Alterar&amp;id=1516&amp;acao3=ALTERAR&amp;nome4=" TargetMode="External"/><Relationship Id="rId69" Type="http://schemas.openxmlformats.org/officeDocument/2006/relationships/hyperlink" Target="http://www.criamosites.com.br/system/cobranca/cad_fat2.php?acao2=Excluir&amp;id=1464&amp;acao3=EXCLUIR&amp;nome4=" TargetMode="External"/><Relationship Id="rId77" Type="http://schemas.openxmlformats.org/officeDocument/2006/relationships/hyperlink" Target="http://www.criamosites.com.br/system/cobranca/cad_fat2.php?acao2=Excluir&amp;id=1249&amp;acao3=EXCLUIR&amp;nome4=" TargetMode="External"/><Relationship Id="rId100" Type="http://schemas.openxmlformats.org/officeDocument/2006/relationships/hyperlink" Target="http://www.criamosites.com.br/system/cobranca/cad_fat2.php?acao2=Alterar&amp;id=1488&amp;acao3=ALTERAR&amp;nome4=" TargetMode="External"/><Relationship Id="rId105" Type="http://schemas.openxmlformats.org/officeDocument/2006/relationships/hyperlink" Target="http://www.criamosites.com.br/system/cobranca/cad_fat2.php?acao2=Excluir&amp;id=1527&amp;acao3=EXCLUIR&amp;nome4=" TargetMode="External"/><Relationship Id="rId113" Type="http://schemas.openxmlformats.org/officeDocument/2006/relationships/image" Target="../media/image111.wmf"/><Relationship Id="rId118" Type="http://schemas.openxmlformats.org/officeDocument/2006/relationships/image" Target="../media/image116.wmf"/><Relationship Id="rId126" Type="http://schemas.openxmlformats.org/officeDocument/2006/relationships/image" Target="../media/image124.wmf"/><Relationship Id="rId134" Type="http://schemas.openxmlformats.org/officeDocument/2006/relationships/image" Target="../media/image132.wmf"/><Relationship Id="rId8" Type="http://schemas.openxmlformats.org/officeDocument/2006/relationships/control" Target="../activeX/activeX46.xml"/><Relationship Id="rId51" Type="http://schemas.openxmlformats.org/officeDocument/2006/relationships/hyperlink" Target="http://www.criamosites.com.br/system/cobranca/cad_fat2.php?acao2=Excluir&amp;id=1222&amp;acao3=EXCLUIR&amp;nome4=" TargetMode="External"/><Relationship Id="rId72" Type="http://schemas.openxmlformats.org/officeDocument/2006/relationships/hyperlink" Target="http://www.criamosites.com.br/system/cobranca/cad_fat2.php?acao2=Alterar&amp;id=1193&amp;acao3=ALTERAR&amp;nome4=" TargetMode="External"/><Relationship Id="rId80" Type="http://schemas.openxmlformats.org/officeDocument/2006/relationships/hyperlink" Target="http://www.criamosites.com.br/system/cobranca/cad_fat2.php?acao2=Alterar&amp;id=1338&amp;acao3=ALTERAR&amp;nome4=" TargetMode="External"/><Relationship Id="rId85" Type="http://schemas.openxmlformats.org/officeDocument/2006/relationships/hyperlink" Target="http://www.criamosites.com.br/system/cobranca/cad_fat2.php?acao2=Excluir&amp;id=1456&amp;acao3=EXCLUIR&amp;nome4=" TargetMode="External"/><Relationship Id="rId93" Type="http://schemas.openxmlformats.org/officeDocument/2006/relationships/hyperlink" Target="http://www.criamosites.com.br/system/cobranca/cad_fat2.php?acao2=Excluir&amp;id=1467&amp;acao3=EXCLUIR&amp;nome4=" TargetMode="External"/><Relationship Id="rId98" Type="http://schemas.openxmlformats.org/officeDocument/2006/relationships/hyperlink" Target="http://www.criamosites.com.br/system/cobranca/cad_fat2.php?acao2=Alterar&amp;id=1477&amp;acao3=ALTERAR&amp;nome4=" TargetMode="External"/><Relationship Id="rId121" Type="http://schemas.openxmlformats.org/officeDocument/2006/relationships/image" Target="../media/image119.wmf"/><Relationship Id="rId3" Type="http://schemas.openxmlformats.org/officeDocument/2006/relationships/control" Target="../activeX/activeX41.xml"/><Relationship Id="rId12" Type="http://schemas.openxmlformats.org/officeDocument/2006/relationships/control" Target="../activeX/activeX50.xml"/><Relationship Id="rId17" Type="http://schemas.openxmlformats.org/officeDocument/2006/relationships/control" Target="../activeX/activeX55.xml"/><Relationship Id="rId25" Type="http://schemas.openxmlformats.org/officeDocument/2006/relationships/control" Target="../activeX/activeX63.xml"/><Relationship Id="rId33" Type="http://schemas.openxmlformats.org/officeDocument/2006/relationships/hyperlink" Target="http://www.criamosites.com.br/system/cobranca/cad_fat2.php?acao2=Alterar&amp;id=1283&amp;acao3=ALTERAR&amp;nome4=" TargetMode="External"/><Relationship Id="rId38" Type="http://schemas.openxmlformats.org/officeDocument/2006/relationships/hyperlink" Target="http://www.criamosites.com.br/system/cobranca/cad_fat2.php?acao2=Alterar&amp;id=1535&amp;acao3=ALTERAR&amp;nome4=" TargetMode="External"/><Relationship Id="rId46" Type="http://schemas.openxmlformats.org/officeDocument/2006/relationships/hyperlink" Target="http://www.criamosites.com.br/system/cobranca/cad_fat2.php?acao2=Alterar&amp;id=1484&amp;acao3=ALTERAR&amp;nome4=" TargetMode="External"/><Relationship Id="rId59" Type="http://schemas.openxmlformats.org/officeDocument/2006/relationships/hyperlink" Target="http://www.criamosites.com.br/system/cobranca/cad_fat2.php?acao2=Excluir&amp;id=1533&amp;acao3=EXCLUIR&amp;nome4=" TargetMode="External"/><Relationship Id="rId67" Type="http://schemas.openxmlformats.org/officeDocument/2006/relationships/hyperlink" Target="http://www.criamosites.com.br/system/cobranca/cad_fat2.php?acao2=Excluir&amp;id=1130&amp;acao3=EXCLUIR&amp;nome4=" TargetMode="External"/><Relationship Id="rId103" Type="http://schemas.openxmlformats.org/officeDocument/2006/relationships/hyperlink" Target="http://www.criamosites.com.br/system/cobranca/cad_fat2.php?acao2=Excluir&amp;id=1520&amp;acao3=EXCLUIR&amp;nome4=" TargetMode="External"/><Relationship Id="rId108" Type="http://schemas.openxmlformats.org/officeDocument/2006/relationships/hyperlink" Target="http://www.criamosites.com.br/system/cobranca/cad_fat2.php?acao2=Alterar&amp;id=1459&amp;acao3=ALTERAR&amp;nome4=" TargetMode="External"/><Relationship Id="rId116" Type="http://schemas.openxmlformats.org/officeDocument/2006/relationships/image" Target="../media/image114.wmf"/><Relationship Id="rId124" Type="http://schemas.openxmlformats.org/officeDocument/2006/relationships/image" Target="../media/image122.wmf"/><Relationship Id="rId129" Type="http://schemas.openxmlformats.org/officeDocument/2006/relationships/image" Target="../media/image127.wmf"/><Relationship Id="rId137" Type="http://schemas.openxmlformats.org/officeDocument/2006/relationships/image" Target="../media/image135.wmf"/><Relationship Id="rId20" Type="http://schemas.openxmlformats.org/officeDocument/2006/relationships/control" Target="../activeX/activeX58.xml"/><Relationship Id="rId41" Type="http://schemas.openxmlformats.org/officeDocument/2006/relationships/hyperlink" Target="http://www.criamosites.com.br/system/cobranca/cad_fat2.php?acao2=Excluir&amp;id=1544&amp;acao3=EXCLUIR&amp;nome4=" TargetMode="External"/><Relationship Id="rId54" Type="http://schemas.openxmlformats.org/officeDocument/2006/relationships/hyperlink" Target="http://www.criamosites.com.br/system/cobranca/cad_fat2.php?acao2=Alterar&amp;id=1474&amp;acao3=ALTERAR&amp;nome4=" TargetMode="External"/><Relationship Id="rId62" Type="http://schemas.openxmlformats.org/officeDocument/2006/relationships/hyperlink" Target="http://www.criamosites.com.br/system/cobranca/cad_fat2.php?acao2=Alterar&amp;id=1440&amp;acao3=ALTERAR&amp;nome4=" TargetMode="External"/><Relationship Id="rId70" Type="http://schemas.openxmlformats.org/officeDocument/2006/relationships/hyperlink" Target="http://www.criamosites.com.br/system/cobranca/cad_fat2.php?acao2=Alterar&amp;id=1171&amp;acao3=ALTERAR&amp;nome4=" TargetMode="External"/><Relationship Id="rId75" Type="http://schemas.openxmlformats.org/officeDocument/2006/relationships/hyperlink" Target="http://www.criamosites.com.br/system/cobranca/cad_fat2.php?acao2=Excluir&amp;id=1494&amp;acao3=EXCLUIR&amp;nome4=" TargetMode="External"/><Relationship Id="rId83" Type="http://schemas.openxmlformats.org/officeDocument/2006/relationships/hyperlink" Target="http://www.criamosites.com.br/system/cobranca/cad_fat2.php?acao2=Excluir&amp;id=1358&amp;acao3=EXCLUIR&amp;nome4=" TargetMode="External"/><Relationship Id="rId88" Type="http://schemas.openxmlformats.org/officeDocument/2006/relationships/hyperlink" Target="http://www.criamosites.com.br/system/cobranca/cad_fat2.php?acao2=Alterar&amp;id=1447&amp;acao3=ALTERAR&amp;nome4=" TargetMode="External"/><Relationship Id="rId91" Type="http://schemas.openxmlformats.org/officeDocument/2006/relationships/hyperlink" Target="http://www.criamosites.com.br/system/cobranca/cad_fat2.php?acao2=Excluir&amp;id=1463&amp;acao3=EXCLUIR&amp;nome4=" TargetMode="External"/><Relationship Id="rId96" Type="http://schemas.openxmlformats.org/officeDocument/2006/relationships/hyperlink" Target="http://www.criamosites.com.br/system/cobranca/cad_fat2.php?acao2=Alterar&amp;id=1475&amp;acao3=ALTERAR&amp;nome4=" TargetMode="External"/><Relationship Id="rId111" Type="http://schemas.openxmlformats.org/officeDocument/2006/relationships/image" Target="../media/image109.wmf"/><Relationship Id="rId132" Type="http://schemas.openxmlformats.org/officeDocument/2006/relationships/image" Target="../media/image130.wmf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44.xml"/><Relationship Id="rId15" Type="http://schemas.openxmlformats.org/officeDocument/2006/relationships/control" Target="../activeX/activeX53.xml"/><Relationship Id="rId23" Type="http://schemas.openxmlformats.org/officeDocument/2006/relationships/control" Target="../activeX/activeX61.xml"/><Relationship Id="rId28" Type="http://schemas.openxmlformats.org/officeDocument/2006/relationships/control" Target="../activeX/activeX66.xml"/><Relationship Id="rId36" Type="http://schemas.openxmlformats.org/officeDocument/2006/relationships/hyperlink" Target="http://www.criamosites.com.br/system/cobranca/cad_fat2.php?acao2=Alterar&amp;id=1318&amp;acao3=ALTERAR&amp;nome4=" TargetMode="External"/><Relationship Id="rId49" Type="http://schemas.openxmlformats.org/officeDocument/2006/relationships/hyperlink" Target="http://www.criamosites.com.br/system/cobranca/cad_fat2.php?acao2=Excluir&amp;id=1184&amp;acao3=EXCLUIR&amp;nome4=" TargetMode="External"/><Relationship Id="rId57" Type="http://schemas.openxmlformats.org/officeDocument/2006/relationships/hyperlink" Target="http://www.criamosites.com.br/system/cobranca/cad_fat2.php?acao2=Excluir&amp;id=1508&amp;acao3=EXCLUIR&amp;nome4=" TargetMode="External"/><Relationship Id="rId106" Type="http://schemas.openxmlformats.org/officeDocument/2006/relationships/hyperlink" Target="http://www.criamosites.com.br/system/cobranca/cad_fat2.php?acao2=Alterar&amp;id=1538&amp;acao3=ALTERAR&amp;nome4=" TargetMode="External"/><Relationship Id="rId114" Type="http://schemas.openxmlformats.org/officeDocument/2006/relationships/image" Target="../media/image112.wmf"/><Relationship Id="rId119" Type="http://schemas.openxmlformats.org/officeDocument/2006/relationships/image" Target="../media/image117.wmf"/><Relationship Id="rId127" Type="http://schemas.openxmlformats.org/officeDocument/2006/relationships/image" Target="../media/image125.wmf"/><Relationship Id="rId10" Type="http://schemas.openxmlformats.org/officeDocument/2006/relationships/control" Target="../activeX/activeX48.xml"/><Relationship Id="rId31" Type="http://schemas.openxmlformats.org/officeDocument/2006/relationships/hyperlink" Target="http://www.criamosites.com.br/system/cobranca/cad_fat2.php?acao2=Excluir&amp;id=1472&amp;acao3=EXCLUIR&amp;nome4=" TargetMode="External"/><Relationship Id="rId44" Type="http://schemas.openxmlformats.org/officeDocument/2006/relationships/hyperlink" Target="http://www.criamosites.com.br/system/cobranca/cad_fat2.php?acao2=Alterar&amp;id=1524&amp;acao3=ALTERAR&amp;nome4=" TargetMode="External"/><Relationship Id="rId52" Type="http://schemas.openxmlformats.org/officeDocument/2006/relationships/hyperlink" Target="http://www.criamosites.com.br/system/cobranca/cad_fat2.php?acao2=Alterar&amp;id=1242&amp;acao3=ALTERAR&amp;nome4=" TargetMode="External"/><Relationship Id="rId60" Type="http://schemas.openxmlformats.org/officeDocument/2006/relationships/hyperlink" Target="http://www.criamosites.com.br/system/cobranca/cad_fat2.php?acao2=Alterar&amp;id=1077&amp;acao3=ALTERAR&amp;nome4=" TargetMode="External"/><Relationship Id="rId65" Type="http://schemas.openxmlformats.org/officeDocument/2006/relationships/hyperlink" Target="http://www.criamosites.com.br/system/cobranca/cad_fat2.php?acao2=Excluir&amp;id=1516&amp;acao3=EXCLUIR&amp;nome4=" TargetMode="External"/><Relationship Id="rId73" Type="http://schemas.openxmlformats.org/officeDocument/2006/relationships/hyperlink" Target="http://www.criamosites.com.br/system/cobranca/cad_fat2.php?acao2=Excluir&amp;id=1193&amp;acao3=EXCLUIR&amp;nome4=" TargetMode="External"/><Relationship Id="rId78" Type="http://schemas.openxmlformats.org/officeDocument/2006/relationships/hyperlink" Target="http://www.criamosites.com.br/system/cobranca/cad_fat2.php?acao2=Alterar&amp;id=1496&amp;acao3=ALTERAR&amp;nome4=" TargetMode="External"/><Relationship Id="rId81" Type="http://schemas.openxmlformats.org/officeDocument/2006/relationships/hyperlink" Target="http://www.criamosites.com.br/system/cobranca/cad_fat2.php?acao2=Excluir&amp;id=1338&amp;acao3=EXCLUIR&amp;nome4=" TargetMode="External"/><Relationship Id="rId86" Type="http://schemas.openxmlformats.org/officeDocument/2006/relationships/hyperlink" Target="http://www.criamosites.com.br/system/cobranca/cad_fat2.php?acao2=Alterar&amp;id=1490&amp;acao3=ALTERAR&amp;nome4=" TargetMode="External"/><Relationship Id="rId94" Type="http://schemas.openxmlformats.org/officeDocument/2006/relationships/hyperlink" Target="http://www.criamosites.com.br/system/cobranca/cad_fat2.php?acao2=Alterar&amp;id=1470&amp;acao3=ALTERAR&amp;nome4=" TargetMode="External"/><Relationship Id="rId99" Type="http://schemas.openxmlformats.org/officeDocument/2006/relationships/hyperlink" Target="http://www.criamosites.com.br/system/cobranca/cad_fat2.php?acao2=Excluir&amp;id=1477&amp;acao3=EXCLUIR&amp;nome4=" TargetMode="External"/><Relationship Id="rId101" Type="http://schemas.openxmlformats.org/officeDocument/2006/relationships/hyperlink" Target="http://www.criamosites.com.br/system/cobranca/cad_fat2.php?acao2=Excluir&amp;id=1488&amp;acao3=EXCLUIR&amp;nome4=" TargetMode="External"/><Relationship Id="rId122" Type="http://schemas.openxmlformats.org/officeDocument/2006/relationships/image" Target="../media/image120.wmf"/><Relationship Id="rId130" Type="http://schemas.openxmlformats.org/officeDocument/2006/relationships/image" Target="../media/image128.wmf"/><Relationship Id="rId135" Type="http://schemas.openxmlformats.org/officeDocument/2006/relationships/image" Target="../media/image133.wmf"/><Relationship Id="rId4" Type="http://schemas.openxmlformats.org/officeDocument/2006/relationships/control" Target="../activeX/activeX42.xml"/><Relationship Id="rId9" Type="http://schemas.openxmlformats.org/officeDocument/2006/relationships/control" Target="../activeX/activeX47.xml"/><Relationship Id="rId13" Type="http://schemas.openxmlformats.org/officeDocument/2006/relationships/control" Target="../activeX/activeX51.xml"/><Relationship Id="rId18" Type="http://schemas.openxmlformats.org/officeDocument/2006/relationships/control" Target="../activeX/activeX56.xml"/><Relationship Id="rId39" Type="http://schemas.openxmlformats.org/officeDocument/2006/relationships/hyperlink" Target="http://www.criamosites.com.br/system/cobranca/cad_fat2.php?acao2=Excluir&amp;id=1535&amp;acao3=EXCLUIR&amp;nome4=" TargetMode="External"/><Relationship Id="rId109" Type="http://schemas.openxmlformats.org/officeDocument/2006/relationships/hyperlink" Target="http://www.criamosites.com.br/system/cobranca/cad_fat2.php?acao2=Excluir&amp;id=1459&amp;acao3=EXCLUIR&amp;nome4=" TargetMode="External"/><Relationship Id="rId34" Type="http://schemas.openxmlformats.org/officeDocument/2006/relationships/image" Target="../media/image41.png"/><Relationship Id="rId50" Type="http://schemas.openxmlformats.org/officeDocument/2006/relationships/hyperlink" Target="http://www.criamosites.com.br/system/cobranca/cad_fat2.php?acao2=Alterar&amp;id=1222&amp;acao3=ALTERAR&amp;nome4=" TargetMode="External"/><Relationship Id="rId55" Type="http://schemas.openxmlformats.org/officeDocument/2006/relationships/hyperlink" Target="http://www.criamosites.com.br/system/cobranca/cad_fat2.php?acao2=Excluir&amp;id=1474&amp;acao3=EXCLUIR&amp;nome4=" TargetMode="External"/><Relationship Id="rId76" Type="http://schemas.openxmlformats.org/officeDocument/2006/relationships/hyperlink" Target="http://www.criamosites.com.br/system/cobranca/cad_fat2.php?acao2=Alterar&amp;id=1249&amp;acao3=ALTERAR&amp;nome4=" TargetMode="External"/><Relationship Id="rId97" Type="http://schemas.openxmlformats.org/officeDocument/2006/relationships/hyperlink" Target="http://www.criamosites.com.br/system/cobranca/cad_fat2.php?acao2=Excluir&amp;id=1475&amp;acao3=EXCLUIR&amp;nome4=" TargetMode="External"/><Relationship Id="rId104" Type="http://schemas.openxmlformats.org/officeDocument/2006/relationships/hyperlink" Target="http://www.criamosites.com.br/system/cobranca/cad_fat2.php?acao2=Alterar&amp;id=1527&amp;acao3=ALTERAR&amp;nome4=" TargetMode="External"/><Relationship Id="rId120" Type="http://schemas.openxmlformats.org/officeDocument/2006/relationships/image" Target="../media/image118.wmf"/><Relationship Id="rId125" Type="http://schemas.openxmlformats.org/officeDocument/2006/relationships/image" Target="../media/image123.wmf"/><Relationship Id="rId7" Type="http://schemas.openxmlformats.org/officeDocument/2006/relationships/control" Target="../activeX/activeX45.xml"/><Relationship Id="rId71" Type="http://schemas.openxmlformats.org/officeDocument/2006/relationships/hyperlink" Target="http://www.criamosites.com.br/system/cobranca/cad_fat2.php?acao2=Excluir&amp;id=1171&amp;acao3=EXCLUIR&amp;nome4=" TargetMode="External"/><Relationship Id="rId92" Type="http://schemas.openxmlformats.org/officeDocument/2006/relationships/hyperlink" Target="http://www.criamosites.com.br/system/cobranca/cad_fat2.php?acao2=Alterar&amp;id=1467&amp;acao3=ALTERAR&amp;nome4=" TargetMode="External"/><Relationship Id="rId2" Type="http://schemas.openxmlformats.org/officeDocument/2006/relationships/control" Target="../activeX/activeX40.xml"/><Relationship Id="rId29" Type="http://schemas.openxmlformats.org/officeDocument/2006/relationships/control" Target="../activeX/activeX67.xml"/><Relationship Id="rId24" Type="http://schemas.openxmlformats.org/officeDocument/2006/relationships/control" Target="../activeX/activeX62.xml"/><Relationship Id="rId40" Type="http://schemas.openxmlformats.org/officeDocument/2006/relationships/hyperlink" Target="http://www.criamosites.com.br/system/cobranca/cad_fat2.php?acao2=Alterar&amp;id=1544&amp;acao3=ALTERAR&amp;nome4=" TargetMode="External"/><Relationship Id="rId45" Type="http://schemas.openxmlformats.org/officeDocument/2006/relationships/hyperlink" Target="http://www.criamosites.com.br/system/cobranca/cad_fat2.php?acao2=Excluir&amp;id=1524&amp;acao3=EXCLUIR&amp;nome4=" TargetMode="External"/><Relationship Id="rId66" Type="http://schemas.openxmlformats.org/officeDocument/2006/relationships/hyperlink" Target="http://www.criamosites.com.br/system/cobranca/cad_fat2.php?acao2=Alterar&amp;id=1130&amp;acao3=ALTERAR&amp;nome4=" TargetMode="External"/><Relationship Id="rId87" Type="http://schemas.openxmlformats.org/officeDocument/2006/relationships/hyperlink" Target="http://www.criamosites.com.br/system/cobranca/cad_fat2.php?acao2=Excluir&amp;id=1490&amp;acao3=EXCLUIR&amp;nome4=" TargetMode="External"/><Relationship Id="rId110" Type="http://schemas.openxmlformats.org/officeDocument/2006/relationships/hyperlink" Target="http://www.criamosites.com.br/system/cobranca/cad_fat2.php?acao2=Alterar&amp;id=1472&amp;acao3=ALTERAR&amp;nome4=" TargetMode="External"/><Relationship Id="rId115" Type="http://schemas.openxmlformats.org/officeDocument/2006/relationships/image" Target="../media/image113.wmf"/><Relationship Id="rId131" Type="http://schemas.openxmlformats.org/officeDocument/2006/relationships/image" Target="../media/image129.wmf"/><Relationship Id="rId136" Type="http://schemas.openxmlformats.org/officeDocument/2006/relationships/image" Target="../media/image134.wmf"/><Relationship Id="rId61" Type="http://schemas.openxmlformats.org/officeDocument/2006/relationships/hyperlink" Target="http://www.criamosites.com.br/system/cobranca/cad_fat2.php?acao2=Excluir&amp;id=1077&amp;acao3=EXCLUIR&amp;nome4=" TargetMode="External"/><Relationship Id="rId82" Type="http://schemas.openxmlformats.org/officeDocument/2006/relationships/hyperlink" Target="http://www.criamosites.com.br/system/cobranca/cad_fat2.php?acao2=Alterar&amp;id=1358&amp;acao3=ALTERAR&amp;nome4=" TargetMode="External"/><Relationship Id="rId19" Type="http://schemas.openxmlformats.org/officeDocument/2006/relationships/control" Target="../activeX/activeX57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92.xml"/><Relationship Id="rId117" Type="http://schemas.openxmlformats.org/officeDocument/2006/relationships/hyperlink" Target="http://www.criamosites.com.br/system/cobranca/cad_fat2.php?acao2=Alterar&amp;id=1320&amp;acao3=ALTERAR&amp;nome4=" TargetMode="External"/><Relationship Id="rId21" Type="http://schemas.openxmlformats.org/officeDocument/2006/relationships/control" Target="../activeX/activeX87.xml"/><Relationship Id="rId42" Type="http://schemas.openxmlformats.org/officeDocument/2006/relationships/hyperlink" Target="http://www.criamosites.com.br/system/cobranca/cad_fat2.php?acao2=Excluir&amp;id=1469&amp;acao3=EXCLUIR&amp;nome4=" TargetMode="External"/><Relationship Id="rId47" Type="http://schemas.openxmlformats.org/officeDocument/2006/relationships/hyperlink" Target="http://www.criamosites.com.br/system/cobranca/cad_fat2.php?acao2=Alterar&amp;id=1451&amp;acao3=ALTERAR&amp;nome4=" TargetMode="External"/><Relationship Id="rId63" Type="http://schemas.openxmlformats.org/officeDocument/2006/relationships/hyperlink" Target="http://www.criamosites.com.br/system/cobranca/cad_fat2.php?acao2=Alterar&amp;id=1492&amp;acao3=ALTERAR&amp;nome4=" TargetMode="External"/><Relationship Id="rId68" Type="http://schemas.openxmlformats.org/officeDocument/2006/relationships/hyperlink" Target="http://www.criamosites.com.br/system/cobranca/cad_fat2.php?acao2=Excluir&amp;id=1421&amp;acao3=EXCLUIR&amp;nome4=" TargetMode="External"/><Relationship Id="rId84" Type="http://schemas.openxmlformats.org/officeDocument/2006/relationships/hyperlink" Target="http://www.criamosites.com.br/system/cobranca/cad_fat2.php?acao2=Excluir&amp;id=1437&amp;acao3=EXCLUIR&amp;nome4=" TargetMode="External"/><Relationship Id="rId89" Type="http://schemas.openxmlformats.org/officeDocument/2006/relationships/hyperlink" Target="http://www.criamosites.com.br/system/cobranca/cad_fat2.php?acao2=Alterar&amp;id=1336&amp;acao3=ALTERAR&amp;nome4=" TargetMode="External"/><Relationship Id="rId112" Type="http://schemas.openxmlformats.org/officeDocument/2006/relationships/hyperlink" Target="http://www.criamosites.com.br/system/cobranca/cad_fat2.php?acao2=Excluir&amp;id=1313&amp;acao3=EXCLUIR&amp;nome4=" TargetMode="External"/><Relationship Id="rId133" Type="http://schemas.openxmlformats.org/officeDocument/2006/relationships/image" Target="../media/image187.wmf"/><Relationship Id="rId138" Type="http://schemas.openxmlformats.org/officeDocument/2006/relationships/image" Target="../media/image192.wmf"/><Relationship Id="rId154" Type="http://schemas.openxmlformats.org/officeDocument/2006/relationships/image" Target="../media/image208.wmf"/><Relationship Id="rId159" Type="http://schemas.openxmlformats.org/officeDocument/2006/relationships/image" Target="../media/image213.wmf"/><Relationship Id="rId16" Type="http://schemas.openxmlformats.org/officeDocument/2006/relationships/control" Target="../activeX/activeX82.xml"/><Relationship Id="rId107" Type="http://schemas.openxmlformats.org/officeDocument/2006/relationships/hyperlink" Target="http://www.criamosites.com.br/system/cobranca/cad_fat2.php?acao2=Alterar&amp;id=1272&amp;acao3=ALTERAR&amp;nome4=" TargetMode="External"/><Relationship Id="rId11" Type="http://schemas.openxmlformats.org/officeDocument/2006/relationships/control" Target="../activeX/activeX77.xml"/><Relationship Id="rId32" Type="http://schemas.openxmlformats.org/officeDocument/2006/relationships/control" Target="../activeX/activeX98.xml"/><Relationship Id="rId37" Type="http://schemas.openxmlformats.org/officeDocument/2006/relationships/control" Target="../activeX/activeX103.xml"/><Relationship Id="rId53" Type="http://schemas.openxmlformats.org/officeDocument/2006/relationships/hyperlink" Target="http://www.criamosites.com.br/system/cobranca/cad_fat2.php?acao2=Alterar&amp;id=1382&amp;acao3=ALTERAR&amp;nome4=" TargetMode="External"/><Relationship Id="rId58" Type="http://schemas.openxmlformats.org/officeDocument/2006/relationships/hyperlink" Target="http://www.criamosites.com.br/system/cobranca/cad_fat2.php?acao2=Excluir&amp;id=1489&amp;acao3=EXCLUIR&amp;nome4=" TargetMode="External"/><Relationship Id="rId74" Type="http://schemas.openxmlformats.org/officeDocument/2006/relationships/hyperlink" Target="http://www.criamosites.com.br/system/cobranca/cad_fat2.php?acao2=Excluir&amp;id=1423&amp;acao3=EXCLUIR&amp;nome4=" TargetMode="External"/><Relationship Id="rId79" Type="http://schemas.openxmlformats.org/officeDocument/2006/relationships/hyperlink" Target="http://www.criamosites.com.br/system/cobranca/cad_fat2.php?acao2=Alterar&amp;id=1457&amp;acao3=ALTERAR&amp;nome4=" TargetMode="External"/><Relationship Id="rId102" Type="http://schemas.openxmlformats.org/officeDocument/2006/relationships/hyperlink" Target="http://www.criamosites.com.br/system/cobranca/cad_fat2.php?acao2=Excluir&amp;id=1179&amp;acao3=EXCLUIR&amp;nome4=" TargetMode="External"/><Relationship Id="rId123" Type="http://schemas.openxmlformats.org/officeDocument/2006/relationships/image" Target="../media/image177.wmf"/><Relationship Id="rId128" Type="http://schemas.openxmlformats.org/officeDocument/2006/relationships/image" Target="../media/image182.wmf"/><Relationship Id="rId144" Type="http://schemas.openxmlformats.org/officeDocument/2006/relationships/image" Target="../media/image198.wmf"/><Relationship Id="rId149" Type="http://schemas.openxmlformats.org/officeDocument/2006/relationships/image" Target="../media/image203.wmf"/><Relationship Id="rId5" Type="http://schemas.openxmlformats.org/officeDocument/2006/relationships/control" Target="../activeX/activeX71.xml"/><Relationship Id="rId90" Type="http://schemas.openxmlformats.org/officeDocument/2006/relationships/hyperlink" Target="http://www.criamosites.com.br/system/cobranca/cad_fat2.php?acao2=Excluir&amp;id=1336&amp;acao3=EXCLUIR&amp;nome4=" TargetMode="External"/><Relationship Id="rId95" Type="http://schemas.openxmlformats.org/officeDocument/2006/relationships/hyperlink" Target="http://www.criamosites.com.br/system/cobranca/cad_fat2.php?acao2=Alterar&amp;id=1111&amp;acao3=ALTERAR&amp;nome4=" TargetMode="External"/><Relationship Id="rId160" Type="http://schemas.openxmlformats.org/officeDocument/2006/relationships/image" Target="../media/image214.wmf"/><Relationship Id="rId22" Type="http://schemas.openxmlformats.org/officeDocument/2006/relationships/control" Target="../activeX/activeX88.xml"/><Relationship Id="rId27" Type="http://schemas.openxmlformats.org/officeDocument/2006/relationships/control" Target="../activeX/activeX93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451&amp;acao3=EXCLUIR&amp;nome4=" TargetMode="External"/><Relationship Id="rId64" Type="http://schemas.openxmlformats.org/officeDocument/2006/relationships/hyperlink" Target="http://www.criamosites.com.br/system/cobranca/cad_fat2.php?acao2=Excluir&amp;id=1492&amp;acao3=EXCLUIR&amp;nome4=" TargetMode="External"/><Relationship Id="rId69" Type="http://schemas.openxmlformats.org/officeDocument/2006/relationships/hyperlink" Target="http://www.criamosites.com.br/system/cobranca/cad_fat2.php?acao2=Alterar&amp;id=1282&amp;acao3=ALTERAR&amp;nome4=" TargetMode="External"/><Relationship Id="rId113" Type="http://schemas.openxmlformats.org/officeDocument/2006/relationships/hyperlink" Target="http://www.criamosites.com.br/system/cobranca/cad_fat2.php?acao2=Alterar&amp;id=1306&amp;acao3=ALTERAR&amp;nome4=" TargetMode="External"/><Relationship Id="rId118" Type="http://schemas.openxmlformats.org/officeDocument/2006/relationships/hyperlink" Target="http://www.criamosites.com.br/system/cobranca/cad_fat2.php?acao2=Excluir&amp;id=1320&amp;acao3=EXCLUIR&amp;nome4=" TargetMode="External"/><Relationship Id="rId134" Type="http://schemas.openxmlformats.org/officeDocument/2006/relationships/image" Target="../media/image188.wmf"/><Relationship Id="rId139" Type="http://schemas.openxmlformats.org/officeDocument/2006/relationships/image" Target="../media/image193.wmf"/><Relationship Id="rId80" Type="http://schemas.openxmlformats.org/officeDocument/2006/relationships/hyperlink" Target="http://www.criamosites.com.br/system/cobranca/cad_fat2.php?acao2=Excluir&amp;id=1457&amp;acao3=EXCLUIR&amp;nome4=" TargetMode="External"/><Relationship Id="rId85" Type="http://schemas.openxmlformats.org/officeDocument/2006/relationships/hyperlink" Target="http://www.criamosites.com.br/system/cobranca/cad_fat2.php?acao2=Alterar&amp;id=1482&amp;acao3=ALTERAR&amp;nome4=" TargetMode="External"/><Relationship Id="rId150" Type="http://schemas.openxmlformats.org/officeDocument/2006/relationships/image" Target="../media/image204.wmf"/><Relationship Id="rId155" Type="http://schemas.openxmlformats.org/officeDocument/2006/relationships/image" Target="../media/image209.wmf"/><Relationship Id="rId12" Type="http://schemas.openxmlformats.org/officeDocument/2006/relationships/control" Target="../activeX/activeX78.xml"/><Relationship Id="rId17" Type="http://schemas.openxmlformats.org/officeDocument/2006/relationships/control" Target="../activeX/activeX83.xml"/><Relationship Id="rId33" Type="http://schemas.openxmlformats.org/officeDocument/2006/relationships/control" Target="../activeX/activeX99.xml"/><Relationship Id="rId38" Type="http://schemas.openxmlformats.org/officeDocument/2006/relationships/control" Target="../activeX/activeX104.xml"/><Relationship Id="rId59" Type="http://schemas.openxmlformats.org/officeDocument/2006/relationships/hyperlink" Target="http://www.criamosites.com.br/system/cobranca/cad_fat2.php?acao2=Alterar&amp;id=1537&amp;acao3=ALTERAR&amp;nome4=" TargetMode="External"/><Relationship Id="rId103" Type="http://schemas.openxmlformats.org/officeDocument/2006/relationships/hyperlink" Target="http://www.criamosites.com.br/system/cobranca/cad_fat2.php?acao2=Alterar&amp;id=1202&amp;acao3=ALTERAR&amp;nome4=" TargetMode="External"/><Relationship Id="rId108" Type="http://schemas.openxmlformats.org/officeDocument/2006/relationships/hyperlink" Target="http://www.criamosites.com.br/system/cobranca/cad_fat2.php?acao2=Excluir&amp;id=1272&amp;acao3=EXCLUIR&amp;nome4=" TargetMode="External"/><Relationship Id="rId124" Type="http://schemas.openxmlformats.org/officeDocument/2006/relationships/image" Target="../media/image178.wmf"/><Relationship Id="rId129" Type="http://schemas.openxmlformats.org/officeDocument/2006/relationships/image" Target="../media/image183.wmf"/><Relationship Id="rId20" Type="http://schemas.openxmlformats.org/officeDocument/2006/relationships/control" Target="../activeX/activeX86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1382&amp;acao3=EXCLUIR&amp;nome4=" TargetMode="External"/><Relationship Id="rId62" Type="http://schemas.openxmlformats.org/officeDocument/2006/relationships/hyperlink" Target="http://www.criamosites.com.br/system/cobranca/cad_fat2.php?acao2=Excluir&amp;id=1413&amp;acao3=EXCLUIR&amp;nome4=" TargetMode="External"/><Relationship Id="rId70" Type="http://schemas.openxmlformats.org/officeDocument/2006/relationships/hyperlink" Target="http://www.criamosites.com.br/system/cobranca/cad_fat2.php?acao2=Excluir&amp;id=1282&amp;acao3=EXCLUIR&amp;nome4=" TargetMode="External"/><Relationship Id="rId75" Type="http://schemas.openxmlformats.org/officeDocument/2006/relationships/hyperlink" Target="http://www.criamosites.com.br/system/cobranca/cad_fat2.php?acao2=Alterar&amp;id=1487&amp;acao3=ALTERAR&amp;nome4=" TargetMode="External"/><Relationship Id="rId83" Type="http://schemas.openxmlformats.org/officeDocument/2006/relationships/hyperlink" Target="http://www.criamosites.com.br/system/cobranca/cad_fat2.php?acao2=Alterar&amp;id=1437&amp;acao3=ALTERAR&amp;nome4=" TargetMode="External"/><Relationship Id="rId88" Type="http://schemas.openxmlformats.org/officeDocument/2006/relationships/hyperlink" Target="http://www.criamosites.com.br/system/cobranca/cad_fat2.php?acao2=Excluir&amp;id=678&amp;acao3=EXCLUIR&amp;nome4=" TargetMode="External"/><Relationship Id="rId91" Type="http://schemas.openxmlformats.org/officeDocument/2006/relationships/hyperlink" Target="http://www.criamosites.com.br/system/cobranca/cad_fat2.php?acao2=Alterar&amp;id=908&amp;acao3=ALTERAR&amp;nome4=" TargetMode="External"/><Relationship Id="rId96" Type="http://schemas.openxmlformats.org/officeDocument/2006/relationships/hyperlink" Target="http://www.criamosites.com.br/system/cobranca/cad_fat2.php?acao2=Excluir&amp;id=1111&amp;acao3=EXCLUIR&amp;nome4=" TargetMode="External"/><Relationship Id="rId111" Type="http://schemas.openxmlformats.org/officeDocument/2006/relationships/hyperlink" Target="http://www.criamosites.com.br/system/cobranca/cad_fat2.php?acao2=Alterar&amp;id=1313&amp;acao3=ALTERAR&amp;nome4=" TargetMode="External"/><Relationship Id="rId132" Type="http://schemas.openxmlformats.org/officeDocument/2006/relationships/image" Target="../media/image186.wmf"/><Relationship Id="rId140" Type="http://schemas.openxmlformats.org/officeDocument/2006/relationships/image" Target="../media/image194.wmf"/><Relationship Id="rId145" Type="http://schemas.openxmlformats.org/officeDocument/2006/relationships/image" Target="../media/image199.wmf"/><Relationship Id="rId153" Type="http://schemas.openxmlformats.org/officeDocument/2006/relationships/image" Target="../media/image207.wmf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72.xml"/><Relationship Id="rId15" Type="http://schemas.openxmlformats.org/officeDocument/2006/relationships/control" Target="../activeX/activeX81.xml"/><Relationship Id="rId23" Type="http://schemas.openxmlformats.org/officeDocument/2006/relationships/control" Target="../activeX/activeX89.xml"/><Relationship Id="rId28" Type="http://schemas.openxmlformats.org/officeDocument/2006/relationships/control" Target="../activeX/activeX94.xml"/><Relationship Id="rId36" Type="http://schemas.openxmlformats.org/officeDocument/2006/relationships/control" Target="../activeX/activeX102.xml"/><Relationship Id="rId49" Type="http://schemas.openxmlformats.org/officeDocument/2006/relationships/hyperlink" Target="http://www.criamosites.com.br/system/cobranca/cad_fat2.php?acao2=Alterar&amp;id=1466&amp;acao3=ALTERAR&amp;nome4=" TargetMode="External"/><Relationship Id="rId57" Type="http://schemas.openxmlformats.org/officeDocument/2006/relationships/hyperlink" Target="http://www.criamosites.com.br/system/cobranca/cad_fat2.php?acao2=Alterar&amp;id=1489&amp;acao3=ALTERAR&amp;nome4=" TargetMode="External"/><Relationship Id="rId106" Type="http://schemas.openxmlformats.org/officeDocument/2006/relationships/hyperlink" Target="http://www.criamosites.com.br/system/cobranca/cad_fat2.php?acao2=Excluir&amp;id=1271&amp;acao3=EXCLUIR&amp;nome4=" TargetMode="External"/><Relationship Id="rId114" Type="http://schemas.openxmlformats.org/officeDocument/2006/relationships/hyperlink" Target="http://www.criamosites.com.br/system/cobranca/cad_fat2.php?acao2=Excluir&amp;id=1306&amp;acao3=EXCLUIR&amp;nome4=" TargetMode="External"/><Relationship Id="rId119" Type="http://schemas.openxmlformats.org/officeDocument/2006/relationships/hyperlink" Target="http://www.criamosites.com.br/system/cobranca/cad_fat2.php?acao2=Alterar&amp;id=1357&amp;acao3=ALTERAR&amp;nome4=" TargetMode="External"/><Relationship Id="rId127" Type="http://schemas.openxmlformats.org/officeDocument/2006/relationships/image" Target="../media/image181.wmf"/><Relationship Id="rId10" Type="http://schemas.openxmlformats.org/officeDocument/2006/relationships/control" Target="../activeX/activeX76.xml"/><Relationship Id="rId31" Type="http://schemas.openxmlformats.org/officeDocument/2006/relationships/control" Target="../activeX/activeX97.xml"/><Relationship Id="rId44" Type="http://schemas.openxmlformats.org/officeDocument/2006/relationships/hyperlink" Target="http://www.criamosites.com.br/system/cobranca/cad_fat2.php?acao2=Alterar&amp;id=1514&amp;acao3=ALTERAR&amp;nome4=" TargetMode="External"/><Relationship Id="rId52" Type="http://schemas.openxmlformats.org/officeDocument/2006/relationships/hyperlink" Target="http://www.criamosites.com.br/system/cobranca/cad_fat2.php?acao2=Excluir&amp;id=1501&amp;acao3=EXCLUIR&amp;nome4=" TargetMode="External"/><Relationship Id="rId60" Type="http://schemas.openxmlformats.org/officeDocument/2006/relationships/hyperlink" Target="http://www.criamosites.com.br/system/cobranca/cad_fat2.php?acao2=Excluir&amp;id=1537&amp;acao3=EXCLUIR&amp;nome4=" TargetMode="External"/><Relationship Id="rId65" Type="http://schemas.openxmlformats.org/officeDocument/2006/relationships/hyperlink" Target="http://www.criamosites.com.br/system/cobranca/cad_fat2.php?acao2=Alterar&amp;id=1420&amp;acao3=ALTERAR&amp;nome4=" TargetMode="External"/><Relationship Id="rId73" Type="http://schemas.openxmlformats.org/officeDocument/2006/relationships/hyperlink" Target="http://www.criamosites.com.br/system/cobranca/cad_fat2.php?acao2=Alterar&amp;id=1423&amp;acao3=ALTERAR&amp;nome4=" TargetMode="External"/><Relationship Id="rId78" Type="http://schemas.openxmlformats.org/officeDocument/2006/relationships/hyperlink" Target="http://www.criamosites.com.br/system/cobranca/cad_fat2.php?acao2=Excluir&amp;id=1169&amp;acao3=EXCLUIR&amp;nome4=" TargetMode="External"/><Relationship Id="rId81" Type="http://schemas.openxmlformats.org/officeDocument/2006/relationships/hyperlink" Target="http://www.criamosites.com.br/system/cobranca/cad_fat2.php?acao2=Alterar&amp;id=1255&amp;acao3=ALTERAR&amp;nome4=" TargetMode="External"/><Relationship Id="rId86" Type="http://schemas.openxmlformats.org/officeDocument/2006/relationships/hyperlink" Target="http://www.criamosites.com.br/system/cobranca/cad_fat2.php?acao2=Excluir&amp;id=1482&amp;acao3=EXCLUIR&amp;nome4=" TargetMode="External"/><Relationship Id="rId94" Type="http://schemas.openxmlformats.org/officeDocument/2006/relationships/hyperlink" Target="http://www.criamosites.com.br/system/cobranca/cad_fat2.php?acao2=Excluir&amp;id=940&amp;acao3=EXCLUIR&amp;nome4=" TargetMode="External"/><Relationship Id="rId99" Type="http://schemas.openxmlformats.org/officeDocument/2006/relationships/hyperlink" Target="http://www.criamosites.com.br/system/cobranca/cad_fat2.php?acao2=Alterar&amp;id=1141&amp;acao3=ALTERAR&amp;nome4=" TargetMode="External"/><Relationship Id="rId101" Type="http://schemas.openxmlformats.org/officeDocument/2006/relationships/hyperlink" Target="http://www.criamosites.com.br/system/cobranca/cad_fat2.php?acao2=Alterar&amp;id=1179&amp;acao3=ALTERAR&amp;nome4=" TargetMode="External"/><Relationship Id="rId122" Type="http://schemas.openxmlformats.org/officeDocument/2006/relationships/image" Target="../media/image176.wmf"/><Relationship Id="rId130" Type="http://schemas.openxmlformats.org/officeDocument/2006/relationships/image" Target="../media/image184.wmf"/><Relationship Id="rId135" Type="http://schemas.openxmlformats.org/officeDocument/2006/relationships/image" Target="../media/image189.wmf"/><Relationship Id="rId143" Type="http://schemas.openxmlformats.org/officeDocument/2006/relationships/image" Target="../media/image197.wmf"/><Relationship Id="rId148" Type="http://schemas.openxmlformats.org/officeDocument/2006/relationships/image" Target="../media/image202.wmf"/><Relationship Id="rId151" Type="http://schemas.openxmlformats.org/officeDocument/2006/relationships/image" Target="../media/image205.wmf"/><Relationship Id="rId156" Type="http://schemas.openxmlformats.org/officeDocument/2006/relationships/image" Target="../media/image210.wmf"/><Relationship Id="rId4" Type="http://schemas.openxmlformats.org/officeDocument/2006/relationships/control" Target="../activeX/activeX70.xml"/><Relationship Id="rId9" Type="http://schemas.openxmlformats.org/officeDocument/2006/relationships/control" Target="../activeX/activeX75.xml"/><Relationship Id="rId13" Type="http://schemas.openxmlformats.org/officeDocument/2006/relationships/control" Target="../activeX/activeX79.xml"/><Relationship Id="rId18" Type="http://schemas.openxmlformats.org/officeDocument/2006/relationships/control" Target="../activeX/activeX84.xml"/><Relationship Id="rId39" Type="http://schemas.openxmlformats.org/officeDocument/2006/relationships/control" Target="../activeX/activeX105.xml"/><Relationship Id="rId109" Type="http://schemas.openxmlformats.org/officeDocument/2006/relationships/hyperlink" Target="http://www.criamosites.com.br/system/cobranca/cad_fat2.php?acao2=Alterar&amp;id=1297&amp;acao3=ALTERAR&amp;nome4=" TargetMode="External"/><Relationship Id="rId34" Type="http://schemas.openxmlformats.org/officeDocument/2006/relationships/control" Target="../activeX/activeX100.xml"/><Relationship Id="rId50" Type="http://schemas.openxmlformats.org/officeDocument/2006/relationships/hyperlink" Target="http://www.criamosites.com.br/system/cobranca/cad_fat2.php?acao2=Excluir&amp;id=1466&amp;acao3=EXCLUIR&amp;nome4=" TargetMode="External"/><Relationship Id="rId55" Type="http://schemas.openxmlformats.org/officeDocument/2006/relationships/hyperlink" Target="http://www.criamosites.com.br/system/cobranca/cad_fat2.php?acao2=Alterar&amp;id=1446&amp;acao3=ALTERAR&amp;nome4=" TargetMode="External"/><Relationship Id="rId76" Type="http://schemas.openxmlformats.org/officeDocument/2006/relationships/hyperlink" Target="http://www.criamosites.com.br/system/cobranca/cad_fat2.php?acao2=Excluir&amp;id=1487&amp;acao3=EXCLUIR&amp;nome4=" TargetMode="External"/><Relationship Id="rId97" Type="http://schemas.openxmlformats.org/officeDocument/2006/relationships/hyperlink" Target="http://www.criamosites.com.br/system/cobranca/cad_fat2.php?acao2=Alterar&amp;id=1120&amp;acao3=ALTERAR&amp;nome4=" TargetMode="External"/><Relationship Id="rId104" Type="http://schemas.openxmlformats.org/officeDocument/2006/relationships/hyperlink" Target="http://www.criamosites.com.br/system/cobranca/cad_fat2.php?acao2=Excluir&amp;id=1202&amp;acao3=EXCLUIR&amp;nome4=" TargetMode="External"/><Relationship Id="rId120" Type="http://schemas.openxmlformats.org/officeDocument/2006/relationships/hyperlink" Target="http://www.criamosites.com.br/system/cobranca/cad_fat2.php?acao2=Excluir&amp;id=1357&amp;acao3=EXCLUIR&amp;nome4=" TargetMode="External"/><Relationship Id="rId125" Type="http://schemas.openxmlformats.org/officeDocument/2006/relationships/image" Target="../media/image179.wmf"/><Relationship Id="rId141" Type="http://schemas.openxmlformats.org/officeDocument/2006/relationships/image" Target="../media/image195.wmf"/><Relationship Id="rId146" Type="http://schemas.openxmlformats.org/officeDocument/2006/relationships/image" Target="../media/image200.wmf"/><Relationship Id="rId7" Type="http://schemas.openxmlformats.org/officeDocument/2006/relationships/control" Target="../activeX/activeX73.xml"/><Relationship Id="rId71" Type="http://schemas.openxmlformats.org/officeDocument/2006/relationships/hyperlink" Target="http://www.criamosites.com.br/system/cobranca/cad_fat2.php?acao2=Alterar&amp;id=1273&amp;acao3=ALTERAR&amp;nome4=" TargetMode="External"/><Relationship Id="rId92" Type="http://schemas.openxmlformats.org/officeDocument/2006/relationships/hyperlink" Target="http://www.criamosites.com.br/system/cobranca/cad_fat2.php?acao2=Excluir&amp;id=908&amp;acao3=EXCLUIR&amp;nome4=" TargetMode="External"/><Relationship Id="rId2" Type="http://schemas.openxmlformats.org/officeDocument/2006/relationships/control" Target="../activeX/activeX68.xml"/><Relationship Id="rId29" Type="http://schemas.openxmlformats.org/officeDocument/2006/relationships/control" Target="../activeX/activeX95.xml"/><Relationship Id="rId24" Type="http://schemas.openxmlformats.org/officeDocument/2006/relationships/control" Target="../activeX/activeX90.xml"/><Relationship Id="rId40" Type="http://schemas.openxmlformats.org/officeDocument/2006/relationships/control" Target="../activeX/activeX106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420&amp;acao3=EXCLUIR&amp;nome4=" TargetMode="External"/><Relationship Id="rId87" Type="http://schemas.openxmlformats.org/officeDocument/2006/relationships/hyperlink" Target="http://www.criamosites.com.br/system/cobranca/cad_fat2.php?acao2=Alterar&amp;id=678&amp;acao3=ALTERAR&amp;nome4=" TargetMode="External"/><Relationship Id="rId110" Type="http://schemas.openxmlformats.org/officeDocument/2006/relationships/hyperlink" Target="http://www.criamosites.com.br/system/cobranca/cad_fat2.php?acao2=Excluir&amp;id=1297&amp;acao3=EXCLUIR&amp;nome4=" TargetMode="External"/><Relationship Id="rId115" Type="http://schemas.openxmlformats.org/officeDocument/2006/relationships/hyperlink" Target="http://www.criamosites.com.br/system/cobranca/cad_fat2.php?acao2=Alterar&amp;id=1311&amp;acao3=ALTERAR&amp;nome4=" TargetMode="External"/><Relationship Id="rId131" Type="http://schemas.openxmlformats.org/officeDocument/2006/relationships/image" Target="../media/image185.wmf"/><Relationship Id="rId136" Type="http://schemas.openxmlformats.org/officeDocument/2006/relationships/image" Target="../media/image190.wmf"/><Relationship Id="rId157" Type="http://schemas.openxmlformats.org/officeDocument/2006/relationships/image" Target="../media/image211.wmf"/><Relationship Id="rId61" Type="http://schemas.openxmlformats.org/officeDocument/2006/relationships/hyperlink" Target="http://www.criamosites.com.br/system/cobranca/cad_fat2.php?acao2=Alterar&amp;id=1413&amp;acao3=ALTERAR&amp;nome4=" TargetMode="External"/><Relationship Id="rId82" Type="http://schemas.openxmlformats.org/officeDocument/2006/relationships/hyperlink" Target="http://www.criamosites.com.br/system/cobranca/cad_fat2.php?acao2=Excluir&amp;id=1255&amp;acao3=EXCLUIR&amp;nome4=" TargetMode="External"/><Relationship Id="rId152" Type="http://schemas.openxmlformats.org/officeDocument/2006/relationships/image" Target="../media/image206.wmf"/><Relationship Id="rId19" Type="http://schemas.openxmlformats.org/officeDocument/2006/relationships/control" Target="../activeX/activeX85.xml"/><Relationship Id="rId14" Type="http://schemas.openxmlformats.org/officeDocument/2006/relationships/control" Target="../activeX/activeX80.xml"/><Relationship Id="rId30" Type="http://schemas.openxmlformats.org/officeDocument/2006/relationships/control" Target="../activeX/activeX96.xml"/><Relationship Id="rId35" Type="http://schemas.openxmlformats.org/officeDocument/2006/relationships/control" Target="../activeX/activeX101.xml"/><Relationship Id="rId56" Type="http://schemas.openxmlformats.org/officeDocument/2006/relationships/hyperlink" Target="http://www.criamosites.com.br/system/cobranca/cad_fat2.php?acao2=Excluir&amp;id=1446&amp;acao3=EXCLUIR&amp;nome4=" TargetMode="External"/><Relationship Id="rId77" Type="http://schemas.openxmlformats.org/officeDocument/2006/relationships/hyperlink" Target="http://www.criamosites.com.br/system/cobranca/cad_fat2.php?acao2=Alterar&amp;id=1169&amp;acao3=ALTERAR&amp;nome4=" TargetMode="External"/><Relationship Id="rId100" Type="http://schemas.openxmlformats.org/officeDocument/2006/relationships/hyperlink" Target="http://www.criamosites.com.br/system/cobranca/cad_fat2.php?acao2=Excluir&amp;id=1141&amp;acao3=EXCLUIR&amp;nome4=" TargetMode="External"/><Relationship Id="rId105" Type="http://schemas.openxmlformats.org/officeDocument/2006/relationships/hyperlink" Target="http://www.criamosites.com.br/system/cobranca/cad_fat2.php?acao2=Alterar&amp;id=1271&amp;acao3=ALTERAR&amp;nome4=" TargetMode="External"/><Relationship Id="rId126" Type="http://schemas.openxmlformats.org/officeDocument/2006/relationships/image" Target="../media/image180.wmf"/><Relationship Id="rId147" Type="http://schemas.openxmlformats.org/officeDocument/2006/relationships/image" Target="../media/image201.wmf"/><Relationship Id="rId8" Type="http://schemas.openxmlformats.org/officeDocument/2006/relationships/control" Target="../activeX/activeX74.xml"/><Relationship Id="rId51" Type="http://schemas.openxmlformats.org/officeDocument/2006/relationships/hyperlink" Target="http://www.criamosites.com.br/system/cobranca/cad_fat2.php?acao2=Alterar&amp;id=1501&amp;acao3=ALTERAR&amp;nome4=" TargetMode="External"/><Relationship Id="rId72" Type="http://schemas.openxmlformats.org/officeDocument/2006/relationships/hyperlink" Target="http://www.criamosites.com.br/system/cobranca/cad_fat2.php?acao2=Excluir&amp;id=1273&amp;acao3=EXCLUIR&amp;nome4=" TargetMode="External"/><Relationship Id="rId93" Type="http://schemas.openxmlformats.org/officeDocument/2006/relationships/hyperlink" Target="http://www.criamosites.com.br/system/cobranca/cad_fat2.php?acao2=Alterar&amp;id=940&amp;acao3=ALTERAR&amp;nome4=" TargetMode="External"/><Relationship Id="rId98" Type="http://schemas.openxmlformats.org/officeDocument/2006/relationships/hyperlink" Target="http://www.criamosites.com.br/system/cobranca/cad_fat2.php?acao2=Excluir&amp;id=1120&amp;acao3=EXCLUIR&amp;nome4=" TargetMode="External"/><Relationship Id="rId121" Type="http://schemas.openxmlformats.org/officeDocument/2006/relationships/hyperlink" Target="http://www.criamosites.com.br/system/cobranca/cad_fat2.php?acao2=Alterar&amp;id=1469&amp;acao3=ALTERAR&amp;nome4=" TargetMode="External"/><Relationship Id="rId142" Type="http://schemas.openxmlformats.org/officeDocument/2006/relationships/image" Target="../media/image196.wmf"/><Relationship Id="rId3" Type="http://schemas.openxmlformats.org/officeDocument/2006/relationships/control" Target="../activeX/activeX69.xml"/><Relationship Id="rId25" Type="http://schemas.openxmlformats.org/officeDocument/2006/relationships/control" Target="../activeX/activeX91.xml"/><Relationship Id="rId46" Type="http://schemas.openxmlformats.org/officeDocument/2006/relationships/hyperlink" Target="http://www.criamosites.com.br/system/cobranca/cad_fat2.php?acao2=Excluir&amp;id=1514&amp;acao3=EXCLUIR&amp;nome4=" TargetMode="External"/><Relationship Id="rId67" Type="http://schemas.openxmlformats.org/officeDocument/2006/relationships/hyperlink" Target="http://www.criamosites.com.br/system/cobranca/cad_fat2.php?acao2=Alterar&amp;id=1421&amp;acao3=ALTERAR&amp;nome4=" TargetMode="External"/><Relationship Id="rId116" Type="http://schemas.openxmlformats.org/officeDocument/2006/relationships/hyperlink" Target="http://www.criamosites.com.br/system/cobranca/cad_fat2.php?acao2=Excluir&amp;id=1311&amp;acao3=EXCLUIR&amp;nome4=" TargetMode="External"/><Relationship Id="rId137" Type="http://schemas.openxmlformats.org/officeDocument/2006/relationships/image" Target="../media/image191.wmf"/><Relationship Id="rId158" Type="http://schemas.openxmlformats.org/officeDocument/2006/relationships/image" Target="../media/image212.wmf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131.xml"/><Relationship Id="rId117" Type="http://schemas.openxmlformats.org/officeDocument/2006/relationships/hyperlink" Target="http://www.criamosites.com.br/system/cobranca/cad_fat2.php?acao2=Alterar&amp;id=1314&amp;acao3=ALTERAR&amp;nome4=" TargetMode="External"/><Relationship Id="rId21" Type="http://schemas.openxmlformats.org/officeDocument/2006/relationships/control" Target="../activeX/activeX126.xml"/><Relationship Id="rId42" Type="http://schemas.openxmlformats.org/officeDocument/2006/relationships/hyperlink" Target="http://www.criamosites.com.br/system/cobranca/cad_fat2.php?acao2=Excluir&amp;id=1409&amp;acao3=EXCLUIR&amp;nome4=" TargetMode="External"/><Relationship Id="rId47" Type="http://schemas.openxmlformats.org/officeDocument/2006/relationships/hyperlink" Target="http://www.criamosites.com.br/system/cobranca/cad_fat2.php?acao2=Alterar&amp;id=1422&amp;acao3=ALTERAR&amp;nome4=" TargetMode="External"/><Relationship Id="rId63" Type="http://schemas.openxmlformats.org/officeDocument/2006/relationships/hyperlink" Target="http://www.criamosites.com.br/system/cobranca/cad_fat2.php?acao2=Alterar&amp;id=1435&amp;acao3=ALTERAR&amp;nome4=" TargetMode="External"/><Relationship Id="rId68" Type="http://schemas.openxmlformats.org/officeDocument/2006/relationships/hyperlink" Target="http://www.criamosites.com.br/system/cobranca/cad_fat2.php?acao2=Excluir&amp;id=1479&amp;acao3=EXCLUIR&amp;nome4=" TargetMode="External"/><Relationship Id="rId84" Type="http://schemas.openxmlformats.org/officeDocument/2006/relationships/hyperlink" Target="http://www.criamosites.com.br/system/cobranca/cad_fat2.php?acao2=Excluir&amp;id=1418&amp;acao3=EXCLUIR&amp;nome4=" TargetMode="External"/><Relationship Id="rId89" Type="http://schemas.openxmlformats.org/officeDocument/2006/relationships/hyperlink" Target="http://www.criamosites.com.br/system/cobranca/cad_fat2.php?acao2=Alterar&amp;id=1395&amp;acao3=ALTERAR&amp;nome4=" TargetMode="External"/><Relationship Id="rId112" Type="http://schemas.openxmlformats.org/officeDocument/2006/relationships/hyperlink" Target="http://www.criamosites.com.br/system/cobranca/cad_fat2.php?acao2=Excluir&amp;id=1210&amp;acao3=EXCLUIR&amp;nome4=" TargetMode="External"/><Relationship Id="rId133" Type="http://schemas.openxmlformats.org/officeDocument/2006/relationships/image" Target="../media/image265.wmf"/><Relationship Id="rId138" Type="http://schemas.openxmlformats.org/officeDocument/2006/relationships/image" Target="../media/image270.wmf"/><Relationship Id="rId154" Type="http://schemas.openxmlformats.org/officeDocument/2006/relationships/image" Target="../media/image286.wmf"/><Relationship Id="rId159" Type="http://schemas.openxmlformats.org/officeDocument/2006/relationships/image" Target="../media/image291.wmf"/><Relationship Id="rId16" Type="http://schemas.openxmlformats.org/officeDocument/2006/relationships/control" Target="../activeX/activeX121.xml"/><Relationship Id="rId107" Type="http://schemas.openxmlformats.org/officeDocument/2006/relationships/hyperlink" Target="http://www.criamosites.com.br/system/cobranca/cad_fat2.php?acao2=Alterar&amp;id=1321&amp;acao3=ALTERAR&amp;nome4=" TargetMode="External"/><Relationship Id="rId11" Type="http://schemas.openxmlformats.org/officeDocument/2006/relationships/control" Target="../activeX/activeX116.xml"/><Relationship Id="rId32" Type="http://schemas.openxmlformats.org/officeDocument/2006/relationships/control" Target="../activeX/activeX137.xml"/><Relationship Id="rId37" Type="http://schemas.openxmlformats.org/officeDocument/2006/relationships/control" Target="../activeX/activeX142.xml"/><Relationship Id="rId53" Type="http://schemas.openxmlformats.org/officeDocument/2006/relationships/hyperlink" Target="http://www.criamosites.com.br/system/cobranca/cad_fat2.php?acao2=Alterar&amp;id=1526&amp;acao3=ALTERAR&amp;nome4=" TargetMode="External"/><Relationship Id="rId58" Type="http://schemas.openxmlformats.org/officeDocument/2006/relationships/hyperlink" Target="http://www.criamosites.com.br/system/cobranca/cad_fat2.php?acao2=Excluir&amp;id=1402&amp;acao3=EXCLUIR&amp;nome4=" TargetMode="External"/><Relationship Id="rId74" Type="http://schemas.openxmlformats.org/officeDocument/2006/relationships/hyperlink" Target="http://www.criamosites.com.br/system/cobranca/cad_fat2.php?acao2=Excluir&amp;id=1429&amp;acao3=EXCLUIR&amp;nome4=" TargetMode="External"/><Relationship Id="rId79" Type="http://schemas.openxmlformats.org/officeDocument/2006/relationships/hyperlink" Target="http://www.criamosites.com.br/system/cobranca/cad_fat2.php?acao2=Alterar&amp;id=1430&amp;acao3=ALTERAR&amp;nome4=" TargetMode="External"/><Relationship Id="rId102" Type="http://schemas.openxmlformats.org/officeDocument/2006/relationships/hyperlink" Target="http://www.criamosites.com.br/system/cobranca/cad_fat2.php?acao2=Excluir&amp;id=994&amp;acao3=EXCLUIR&amp;nome4=" TargetMode="External"/><Relationship Id="rId123" Type="http://schemas.openxmlformats.org/officeDocument/2006/relationships/image" Target="../media/image255.wmf"/><Relationship Id="rId128" Type="http://schemas.openxmlformats.org/officeDocument/2006/relationships/image" Target="../media/image260.wmf"/><Relationship Id="rId144" Type="http://schemas.openxmlformats.org/officeDocument/2006/relationships/image" Target="../media/image276.wmf"/><Relationship Id="rId149" Type="http://schemas.openxmlformats.org/officeDocument/2006/relationships/image" Target="../media/image281.wmf"/><Relationship Id="rId5" Type="http://schemas.openxmlformats.org/officeDocument/2006/relationships/control" Target="../activeX/activeX110.xml"/><Relationship Id="rId90" Type="http://schemas.openxmlformats.org/officeDocument/2006/relationships/hyperlink" Target="http://www.criamosites.com.br/system/cobranca/cad_fat2.php?acao2=Excluir&amp;id=1395&amp;acao3=EXCLUIR&amp;nome4=" TargetMode="External"/><Relationship Id="rId95" Type="http://schemas.openxmlformats.org/officeDocument/2006/relationships/hyperlink" Target="http://www.criamosites.com.br/system/cobranca/cad_fat2.php?acao2=Alterar&amp;id=1289&amp;acao3=ALTERAR&amp;nome4=" TargetMode="External"/><Relationship Id="rId160" Type="http://schemas.openxmlformats.org/officeDocument/2006/relationships/image" Target="../media/image292.wmf"/><Relationship Id="rId22" Type="http://schemas.openxmlformats.org/officeDocument/2006/relationships/control" Target="../activeX/activeX127.xml"/><Relationship Id="rId27" Type="http://schemas.openxmlformats.org/officeDocument/2006/relationships/control" Target="../activeX/activeX132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422&amp;acao3=EXCLUIR&amp;nome4=" TargetMode="External"/><Relationship Id="rId64" Type="http://schemas.openxmlformats.org/officeDocument/2006/relationships/hyperlink" Target="http://www.criamosites.com.br/system/cobranca/cad_fat2.php?acao2=Excluir&amp;id=1435&amp;acao3=EXCLUIR&amp;nome4=" TargetMode="External"/><Relationship Id="rId69" Type="http://schemas.openxmlformats.org/officeDocument/2006/relationships/hyperlink" Target="http://www.criamosites.com.br/system/cobranca/cad_fat2.php?acao2=Alterar&amp;id=1293&amp;acao3=ALTERAR&amp;nome4=" TargetMode="External"/><Relationship Id="rId113" Type="http://schemas.openxmlformats.org/officeDocument/2006/relationships/hyperlink" Target="http://www.criamosites.com.br/system/cobranca/cad_fat2.php?acao2=Alterar&amp;id=1305&amp;acao3=ALTERAR&amp;nome4=" TargetMode="External"/><Relationship Id="rId118" Type="http://schemas.openxmlformats.org/officeDocument/2006/relationships/hyperlink" Target="http://www.criamosites.com.br/system/cobranca/cad_fat2.php?acao2=Excluir&amp;id=1314&amp;acao3=EXCLUIR&amp;nome4=" TargetMode="External"/><Relationship Id="rId134" Type="http://schemas.openxmlformats.org/officeDocument/2006/relationships/image" Target="../media/image266.wmf"/><Relationship Id="rId139" Type="http://schemas.openxmlformats.org/officeDocument/2006/relationships/image" Target="../media/image271.wmf"/><Relationship Id="rId80" Type="http://schemas.openxmlformats.org/officeDocument/2006/relationships/hyperlink" Target="http://www.criamosites.com.br/system/cobranca/cad_fat2.php?acao2=Excluir&amp;id=1430&amp;acao3=EXCLUIR&amp;nome4=" TargetMode="External"/><Relationship Id="rId85" Type="http://schemas.openxmlformats.org/officeDocument/2006/relationships/hyperlink" Target="http://www.criamosites.com.br/system/cobranca/cad_fat2.php?acao2=Alterar&amp;id=1419&amp;acao3=ALTERAR&amp;nome4=" TargetMode="External"/><Relationship Id="rId150" Type="http://schemas.openxmlformats.org/officeDocument/2006/relationships/image" Target="../media/image282.wmf"/><Relationship Id="rId155" Type="http://schemas.openxmlformats.org/officeDocument/2006/relationships/image" Target="../media/image287.wmf"/><Relationship Id="rId12" Type="http://schemas.openxmlformats.org/officeDocument/2006/relationships/control" Target="../activeX/activeX117.xml"/><Relationship Id="rId17" Type="http://schemas.openxmlformats.org/officeDocument/2006/relationships/control" Target="../activeX/activeX122.xml"/><Relationship Id="rId33" Type="http://schemas.openxmlformats.org/officeDocument/2006/relationships/control" Target="../activeX/activeX138.xml"/><Relationship Id="rId38" Type="http://schemas.openxmlformats.org/officeDocument/2006/relationships/control" Target="../activeX/activeX143.xml"/><Relationship Id="rId59" Type="http://schemas.openxmlformats.org/officeDocument/2006/relationships/hyperlink" Target="http://www.criamosites.com.br/system/cobranca/cad_fat2.php?acao2=Alterar&amp;id=1432&amp;acao3=ALTERAR&amp;nome4=" TargetMode="External"/><Relationship Id="rId103" Type="http://schemas.openxmlformats.org/officeDocument/2006/relationships/hyperlink" Target="http://www.criamosites.com.br/system/cobranca/cad_fat2.php?acao2=Alterar&amp;id=1086&amp;acao3=ALTERAR&amp;nome4=" TargetMode="External"/><Relationship Id="rId108" Type="http://schemas.openxmlformats.org/officeDocument/2006/relationships/hyperlink" Target="http://www.criamosites.com.br/system/cobranca/cad_fat2.php?acao2=Excluir&amp;id=1321&amp;acao3=EXCLUIR&amp;nome4=" TargetMode="External"/><Relationship Id="rId124" Type="http://schemas.openxmlformats.org/officeDocument/2006/relationships/image" Target="../media/image256.wmf"/><Relationship Id="rId129" Type="http://schemas.openxmlformats.org/officeDocument/2006/relationships/image" Target="../media/image261.wmf"/><Relationship Id="rId20" Type="http://schemas.openxmlformats.org/officeDocument/2006/relationships/control" Target="../activeX/activeX125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1526&amp;acao3=EXCLUIR&amp;nome4=" TargetMode="External"/><Relationship Id="rId62" Type="http://schemas.openxmlformats.org/officeDocument/2006/relationships/hyperlink" Target="http://www.criamosites.com.br/system/cobranca/cad_fat2.php?acao2=Excluir&amp;id=1408&amp;acao3=EXCLUIR&amp;nome4=" TargetMode="External"/><Relationship Id="rId70" Type="http://schemas.openxmlformats.org/officeDocument/2006/relationships/hyperlink" Target="http://www.criamosites.com.br/system/cobranca/cad_fat2.php?acao2=Excluir&amp;id=1293&amp;acao3=EXCLUIR&amp;nome4=" TargetMode="External"/><Relationship Id="rId75" Type="http://schemas.openxmlformats.org/officeDocument/2006/relationships/hyperlink" Target="http://www.criamosites.com.br/system/cobranca/cad_fat2.php?acao2=Alterar&amp;id=1384&amp;acao3=ALTERAR&amp;nome4=" TargetMode="External"/><Relationship Id="rId83" Type="http://schemas.openxmlformats.org/officeDocument/2006/relationships/hyperlink" Target="http://www.criamosites.com.br/system/cobranca/cad_fat2.php?acao2=Alterar&amp;id=1418&amp;acao3=ALTERAR&amp;nome4=" TargetMode="External"/><Relationship Id="rId88" Type="http://schemas.openxmlformats.org/officeDocument/2006/relationships/hyperlink" Target="http://www.criamosites.com.br/system/cobranca/cad_fat2.php?acao2=Excluir&amp;id=1224&amp;acao3=EXCLUIR&amp;nome4=" TargetMode="External"/><Relationship Id="rId91" Type="http://schemas.openxmlformats.org/officeDocument/2006/relationships/hyperlink" Target="http://www.criamosites.com.br/system/cobranca/cad_fat2.php?acao2=Alterar&amp;id=1391&amp;acao3=ALTERAR&amp;nome4=" TargetMode="External"/><Relationship Id="rId96" Type="http://schemas.openxmlformats.org/officeDocument/2006/relationships/hyperlink" Target="http://www.criamosites.com.br/system/cobranca/cad_fat2.php?acao2=Excluir&amp;id=1289&amp;acao3=EXCLUIR&amp;nome4=" TargetMode="External"/><Relationship Id="rId111" Type="http://schemas.openxmlformats.org/officeDocument/2006/relationships/hyperlink" Target="http://www.criamosites.com.br/system/cobranca/cad_fat2.php?acao2=Alterar&amp;id=1210&amp;acao3=ALTERAR&amp;nome4=" TargetMode="External"/><Relationship Id="rId132" Type="http://schemas.openxmlformats.org/officeDocument/2006/relationships/image" Target="../media/image264.wmf"/><Relationship Id="rId140" Type="http://schemas.openxmlformats.org/officeDocument/2006/relationships/image" Target="../media/image272.wmf"/><Relationship Id="rId145" Type="http://schemas.openxmlformats.org/officeDocument/2006/relationships/image" Target="../media/image277.wmf"/><Relationship Id="rId153" Type="http://schemas.openxmlformats.org/officeDocument/2006/relationships/image" Target="../media/image285.wmf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111.xml"/><Relationship Id="rId15" Type="http://schemas.openxmlformats.org/officeDocument/2006/relationships/control" Target="../activeX/activeX120.xml"/><Relationship Id="rId23" Type="http://schemas.openxmlformats.org/officeDocument/2006/relationships/control" Target="../activeX/activeX128.xml"/><Relationship Id="rId28" Type="http://schemas.openxmlformats.org/officeDocument/2006/relationships/control" Target="../activeX/activeX133.xml"/><Relationship Id="rId36" Type="http://schemas.openxmlformats.org/officeDocument/2006/relationships/control" Target="../activeX/activeX141.xml"/><Relationship Id="rId49" Type="http://schemas.openxmlformats.org/officeDocument/2006/relationships/hyperlink" Target="http://www.criamosites.com.br/system/cobranca/cad_fat2.php?acao2=Alterar&amp;id=1442&amp;acao3=ALTERAR&amp;nome4=" TargetMode="External"/><Relationship Id="rId57" Type="http://schemas.openxmlformats.org/officeDocument/2006/relationships/hyperlink" Target="http://www.criamosites.com.br/system/cobranca/cad_fat2.php?acao2=Alterar&amp;id=1402&amp;acao3=ALTERAR&amp;nome4=" TargetMode="External"/><Relationship Id="rId106" Type="http://schemas.openxmlformats.org/officeDocument/2006/relationships/hyperlink" Target="http://www.criamosites.com.br/system/cobranca/cad_fat2.php?acao2=Excluir&amp;id=1206&amp;acao3=EXCLUIR&amp;nome4=" TargetMode="External"/><Relationship Id="rId114" Type="http://schemas.openxmlformats.org/officeDocument/2006/relationships/hyperlink" Target="http://www.criamosites.com.br/system/cobranca/cad_fat2.php?acao2=Excluir&amp;id=1305&amp;acao3=EXCLUIR&amp;nome4=" TargetMode="External"/><Relationship Id="rId119" Type="http://schemas.openxmlformats.org/officeDocument/2006/relationships/hyperlink" Target="http://www.criamosites.com.br/system/cobranca/cad_fat2.php?acao2=Alterar&amp;id=1328&amp;acao3=ALTERAR&amp;nome4=" TargetMode="External"/><Relationship Id="rId127" Type="http://schemas.openxmlformats.org/officeDocument/2006/relationships/image" Target="../media/image259.wmf"/><Relationship Id="rId10" Type="http://schemas.openxmlformats.org/officeDocument/2006/relationships/control" Target="../activeX/activeX115.xml"/><Relationship Id="rId31" Type="http://schemas.openxmlformats.org/officeDocument/2006/relationships/control" Target="../activeX/activeX136.xml"/><Relationship Id="rId44" Type="http://schemas.openxmlformats.org/officeDocument/2006/relationships/hyperlink" Target="http://www.criamosites.com.br/system/cobranca/cad_fat2.php?acao2=Alterar&amp;id=1412&amp;acao3=ALTERAR&amp;nome4=" TargetMode="External"/><Relationship Id="rId52" Type="http://schemas.openxmlformats.org/officeDocument/2006/relationships/hyperlink" Target="http://www.criamosites.com.br/system/cobranca/cad_fat2.php?acao2=Excluir&amp;id=1448&amp;acao3=EXCLUIR&amp;nome4=" TargetMode="External"/><Relationship Id="rId60" Type="http://schemas.openxmlformats.org/officeDocument/2006/relationships/hyperlink" Target="http://www.criamosites.com.br/system/cobranca/cad_fat2.php?acao2=Excluir&amp;id=1432&amp;acao3=EXCLUIR&amp;nome4=" TargetMode="External"/><Relationship Id="rId65" Type="http://schemas.openxmlformats.org/officeDocument/2006/relationships/hyperlink" Target="http://www.criamosites.com.br/system/cobranca/cad_fat2.php?acao2=Alterar&amp;id=1461&amp;acao3=ALTERAR&amp;nome4=" TargetMode="External"/><Relationship Id="rId73" Type="http://schemas.openxmlformats.org/officeDocument/2006/relationships/hyperlink" Target="http://www.criamosites.com.br/system/cobranca/cad_fat2.php?acao2=Alterar&amp;id=1429&amp;acao3=ALTERAR&amp;nome4=" TargetMode="External"/><Relationship Id="rId78" Type="http://schemas.openxmlformats.org/officeDocument/2006/relationships/hyperlink" Target="http://www.criamosites.com.br/system/cobranca/cad_fat2.php?acao2=Excluir&amp;id=1385&amp;acao3=EXCLUIR&amp;nome4=" TargetMode="External"/><Relationship Id="rId81" Type="http://schemas.openxmlformats.org/officeDocument/2006/relationships/hyperlink" Target="http://www.criamosites.com.br/system/cobranca/cad_fat2.php?acao2=Alterar&amp;id=1405&amp;acao3=ALTERAR&amp;nome4=" TargetMode="External"/><Relationship Id="rId86" Type="http://schemas.openxmlformats.org/officeDocument/2006/relationships/hyperlink" Target="http://www.criamosites.com.br/system/cobranca/cad_fat2.php?acao2=Excluir&amp;id=1419&amp;acao3=EXCLUIR&amp;nome4=" TargetMode="External"/><Relationship Id="rId94" Type="http://schemas.openxmlformats.org/officeDocument/2006/relationships/hyperlink" Target="http://www.criamosites.com.br/system/cobranca/cad_fat2.php?acao2=Excluir&amp;id=1377&amp;acao3=EXCLUIR&amp;nome4=" TargetMode="External"/><Relationship Id="rId99" Type="http://schemas.openxmlformats.org/officeDocument/2006/relationships/hyperlink" Target="http://www.criamosites.com.br/system/cobranca/cad_fat2.php?acao2=Alterar&amp;id=747&amp;acao3=ALTERAR&amp;nome4=" TargetMode="External"/><Relationship Id="rId101" Type="http://schemas.openxmlformats.org/officeDocument/2006/relationships/hyperlink" Target="http://www.criamosites.com.br/system/cobranca/cad_fat2.php?acao2=Alterar&amp;id=994&amp;acao3=ALTERAR&amp;nome4=" TargetMode="External"/><Relationship Id="rId122" Type="http://schemas.openxmlformats.org/officeDocument/2006/relationships/image" Target="../media/image254.wmf"/><Relationship Id="rId130" Type="http://schemas.openxmlformats.org/officeDocument/2006/relationships/image" Target="../media/image262.wmf"/><Relationship Id="rId135" Type="http://schemas.openxmlformats.org/officeDocument/2006/relationships/image" Target="../media/image267.wmf"/><Relationship Id="rId143" Type="http://schemas.openxmlformats.org/officeDocument/2006/relationships/image" Target="../media/image275.wmf"/><Relationship Id="rId148" Type="http://schemas.openxmlformats.org/officeDocument/2006/relationships/image" Target="../media/image280.wmf"/><Relationship Id="rId151" Type="http://schemas.openxmlformats.org/officeDocument/2006/relationships/image" Target="../media/image283.wmf"/><Relationship Id="rId156" Type="http://schemas.openxmlformats.org/officeDocument/2006/relationships/image" Target="../media/image288.wmf"/><Relationship Id="rId4" Type="http://schemas.openxmlformats.org/officeDocument/2006/relationships/control" Target="../activeX/activeX109.xml"/><Relationship Id="rId9" Type="http://schemas.openxmlformats.org/officeDocument/2006/relationships/control" Target="../activeX/activeX114.xml"/><Relationship Id="rId13" Type="http://schemas.openxmlformats.org/officeDocument/2006/relationships/control" Target="../activeX/activeX118.xml"/><Relationship Id="rId18" Type="http://schemas.openxmlformats.org/officeDocument/2006/relationships/control" Target="../activeX/activeX123.xml"/><Relationship Id="rId39" Type="http://schemas.openxmlformats.org/officeDocument/2006/relationships/control" Target="../activeX/activeX144.xml"/><Relationship Id="rId109" Type="http://schemas.openxmlformats.org/officeDocument/2006/relationships/hyperlink" Target="http://www.criamosites.com.br/system/cobranca/cad_fat2.php?acao2=Alterar&amp;id=1204&amp;acao3=ALTERAR&amp;nome4=" TargetMode="External"/><Relationship Id="rId34" Type="http://schemas.openxmlformats.org/officeDocument/2006/relationships/control" Target="../activeX/activeX139.xml"/><Relationship Id="rId50" Type="http://schemas.openxmlformats.org/officeDocument/2006/relationships/hyperlink" Target="http://www.criamosites.com.br/system/cobranca/cad_fat2.php?acao2=Excluir&amp;id=1442&amp;acao3=EXCLUIR&amp;nome4=" TargetMode="External"/><Relationship Id="rId55" Type="http://schemas.openxmlformats.org/officeDocument/2006/relationships/hyperlink" Target="http://www.criamosites.com.br/system/cobranca/cad_fat2.php?acao2=Alterar&amp;id=1458&amp;acao3=ALTERAR&amp;nome4=" TargetMode="External"/><Relationship Id="rId76" Type="http://schemas.openxmlformats.org/officeDocument/2006/relationships/hyperlink" Target="http://www.criamosites.com.br/system/cobranca/cad_fat2.php?acao2=Excluir&amp;id=1384&amp;acao3=EXCLUIR&amp;nome4=" TargetMode="External"/><Relationship Id="rId97" Type="http://schemas.openxmlformats.org/officeDocument/2006/relationships/hyperlink" Target="http://www.criamosites.com.br/system/cobranca/cad_fat2.php?acao2=Alterar&amp;id=665&amp;acao3=ALTERAR&amp;nome4=" TargetMode="External"/><Relationship Id="rId104" Type="http://schemas.openxmlformats.org/officeDocument/2006/relationships/hyperlink" Target="http://www.criamosites.com.br/system/cobranca/cad_fat2.php?acao2=Excluir&amp;id=1086&amp;acao3=EXCLUIR&amp;nome4=" TargetMode="External"/><Relationship Id="rId120" Type="http://schemas.openxmlformats.org/officeDocument/2006/relationships/hyperlink" Target="http://www.criamosites.com.br/system/cobranca/cad_fat2.php?acao2=Excluir&amp;id=1328&amp;acao3=EXCLUIR&amp;nome4=" TargetMode="External"/><Relationship Id="rId125" Type="http://schemas.openxmlformats.org/officeDocument/2006/relationships/image" Target="../media/image257.wmf"/><Relationship Id="rId141" Type="http://schemas.openxmlformats.org/officeDocument/2006/relationships/image" Target="../media/image273.wmf"/><Relationship Id="rId146" Type="http://schemas.openxmlformats.org/officeDocument/2006/relationships/image" Target="../media/image278.wmf"/><Relationship Id="rId7" Type="http://schemas.openxmlformats.org/officeDocument/2006/relationships/control" Target="../activeX/activeX112.xml"/><Relationship Id="rId71" Type="http://schemas.openxmlformats.org/officeDocument/2006/relationships/hyperlink" Target="http://www.criamosites.com.br/system/cobranca/cad_fat2.php?acao2=Alterar&amp;id=1431&amp;acao3=ALTERAR&amp;nome4=" TargetMode="External"/><Relationship Id="rId92" Type="http://schemas.openxmlformats.org/officeDocument/2006/relationships/hyperlink" Target="http://www.criamosites.com.br/system/cobranca/cad_fat2.php?acao2=Excluir&amp;id=1391&amp;acao3=EXCLUIR&amp;nome4=" TargetMode="External"/><Relationship Id="rId2" Type="http://schemas.openxmlformats.org/officeDocument/2006/relationships/control" Target="../activeX/activeX107.xml"/><Relationship Id="rId29" Type="http://schemas.openxmlformats.org/officeDocument/2006/relationships/control" Target="../activeX/activeX134.xml"/><Relationship Id="rId24" Type="http://schemas.openxmlformats.org/officeDocument/2006/relationships/control" Target="../activeX/activeX129.xml"/><Relationship Id="rId40" Type="http://schemas.openxmlformats.org/officeDocument/2006/relationships/control" Target="../activeX/activeX145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461&amp;acao3=EXCLUIR&amp;nome4=" TargetMode="External"/><Relationship Id="rId87" Type="http://schemas.openxmlformats.org/officeDocument/2006/relationships/hyperlink" Target="http://www.criamosites.com.br/system/cobranca/cad_fat2.php?acao2=Alterar&amp;id=1224&amp;acao3=ALTERAR&amp;nome4=" TargetMode="External"/><Relationship Id="rId110" Type="http://schemas.openxmlformats.org/officeDocument/2006/relationships/hyperlink" Target="http://www.criamosites.com.br/system/cobranca/cad_fat2.php?acao2=Excluir&amp;id=1204&amp;acao3=EXCLUIR&amp;nome4=" TargetMode="External"/><Relationship Id="rId115" Type="http://schemas.openxmlformats.org/officeDocument/2006/relationships/hyperlink" Target="http://www.criamosites.com.br/system/cobranca/cad_fat2.php?acao2=Alterar&amp;id=1307&amp;acao3=ALTERAR&amp;nome4=" TargetMode="External"/><Relationship Id="rId131" Type="http://schemas.openxmlformats.org/officeDocument/2006/relationships/image" Target="../media/image263.wmf"/><Relationship Id="rId136" Type="http://schemas.openxmlformats.org/officeDocument/2006/relationships/image" Target="../media/image268.wmf"/><Relationship Id="rId157" Type="http://schemas.openxmlformats.org/officeDocument/2006/relationships/image" Target="../media/image289.wmf"/><Relationship Id="rId61" Type="http://schemas.openxmlformats.org/officeDocument/2006/relationships/hyperlink" Target="http://www.criamosites.com.br/system/cobranca/cad_fat2.php?acao2=Alterar&amp;id=1408&amp;acao3=ALTERAR&amp;nome4=" TargetMode="External"/><Relationship Id="rId82" Type="http://schemas.openxmlformats.org/officeDocument/2006/relationships/hyperlink" Target="http://www.criamosites.com.br/system/cobranca/cad_fat2.php?acao2=Excluir&amp;id=1405&amp;acao3=EXCLUIR&amp;nome4=" TargetMode="External"/><Relationship Id="rId152" Type="http://schemas.openxmlformats.org/officeDocument/2006/relationships/image" Target="../media/image284.wmf"/><Relationship Id="rId19" Type="http://schemas.openxmlformats.org/officeDocument/2006/relationships/control" Target="../activeX/activeX124.xml"/><Relationship Id="rId14" Type="http://schemas.openxmlformats.org/officeDocument/2006/relationships/control" Target="../activeX/activeX119.xml"/><Relationship Id="rId30" Type="http://schemas.openxmlformats.org/officeDocument/2006/relationships/control" Target="../activeX/activeX135.xml"/><Relationship Id="rId35" Type="http://schemas.openxmlformats.org/officeDocument/2006/relationships/control" Target="../activeX/activeX140.xml"/><Relationship Id="rId56" Type="http://schemas.openxmlformats.org/officeDocument/2006/relationships/hyperlink" Target="http://www.criamosites.com.br/system/cobranca/cad_fat2.php?acao2=Excluir&amp;id=1458&amp;acao3=EXCLUIR&amp;nome4=" TargetMode="External"/><Relationship Id="rId77" Type="http://schemas.openxmlformats.org/officeDocument/2006/relationships/hyperlink" Target="http://www.criamosites.com.br/system/cobranca/cad_fat2.php?acao2=Alterar&amp;id=1385&amp;acao3=ALTERAR&amp;nome4=" TargetMode="External"/><Relationship Id="rId100" Type="http://schemas.openxmlformats.org/officeDocument/2006/relationships/hyperlink" Target="http://www.criamosites.com.br/system/cobranca/cad_fat2.php?acao2=Excluir&amp;id=747&amp;acao3=EXCLUIR&amp;nome4=" TargetMode="External"/><Relationship Id="rId105" Type="http://schemas.openxmlformats.org/officeDocument/2006/relationships/hyperlink" Target="http://www.criamosites.com.br/system/cobranca/cad_fat2.php?acao2=Alterar&amp;id=1206&amp;acao3=ALTERAR&amp;nome4=" TargetMode="External"/><Relationship Id="rId126" Type="http://schemas.openxmlformats.org/officeDocument/2006/relationships/image" Target="../media/image258.wmf"/><Relationship Id="rId147" Type="http://schemas.openxmlformats.org/officeDocument/2006/relationships/image" Target="../media/image279.wmf"/><Relationship Id="rId8" Type="http://schemas.openxmlformats.org/officeDocument/2006/relationships/control" Target="../activeX/activeX113.xml"/><Relationship Id="rId51" Type="http://schemas.openxmlformats.org/officeDocument/2006/relationships/hyperlink" Target="http://www.criamosites.com.br/system/cobranca/cad_fat2.php?acao2=Alterar&amp;id=1448&amp;acao3=ALTERAR&amp;nome4=" TargetMode="External"/><Relationship Id="rId72" Type="http://schemas.openxmlformats.org/officeDocument/2006/relationships/hyperlink" Target="http://www.criamosites.com.br/system/cobranca/cad_fat2.php?acao2=Excluir&amp;id=1431&amp;acao3=EXCLUIR&amp;nome4=" TargetMode="External"/><Relationship Id="rId93" Type="http://schemas.openxmlformats.org/officeDocument/2006/relationships/hyperlink" Target="http://www.criamosites.com.br/system/cobranca/cad_fat2.php?acao2=Alterar&amp;id=1377&amp;acao3=ALTERAR&amp;nome4=" TargetMode="External"/><Relationship Id="rId98" Type="http://schemas.openxmlformats.org/officeDocument/2006/relationships/hyperlink" Target="http://www.criamosites.com.br/system/cobranca/cad_fat2.php?acao2=Excluir&amp;id=665&amp;acao3=EXCLUIR&amp;nome4=" TargetMode="External"/><Relationship Id="rId121" Type="http://schemas.openxmlformats.org/officeDocument/2006/relationships/hyperlink" Target="http://www.criamosites.com.br/system/cobranca/cad_fat2.php?acao2=Alterar&amp;id=1409&amp;acao3=ALTERAR&amp;nome4=" TargetMode="External"/><Relationship Id="rId142" Type="http://schemas.openxmlformats.org/officeDocument/2006/relationships/image" Target="../media/image274.wmf"/><Relationship Id="rId3" Type="http://schemas.openxmlformats.org/officeDocument/2006/relationships/control" Target="../activeX/activeX108.xml"/><Relationship Id="rId25" Type="http://schemas.openxmlformats.org/officeDocument/2006/relationships/control" Target="../activeX/activeX130.xml"/><Relationship Id="rId46" Type="http://schemas.openxmlformats.org/officeDocument/2006/relationships/hyperlink" Target="http://www.criamosites.com.br/system/cobranca/cad_fat2.php?acao2=Excluir&amp;id=1412&amp;acao3=EXCLUIR&amp;nome4=" TargetMode="External"/><Relationship Id="rId67" Type="http://schemas.openxmlformats.org/officeDocument/2006/relationships/hyperlink" Target="http://www.criamosites.com.br/system/cobranca/cad_fat2.php?acao2=Alterar&amp;id=1479&amp;acao3=ALTERAR&amp;nome4=" TargetMode="External"/><Relationship Id="rId116" Type="http://schemas.openxmlformats.org/officeDocument/2006/relationships/hyperlink" Target="http://www.criamosites.com.br/system/cobranca/cad_fat2.php?acao2=Excluir&amp;id=1307&amp;acao3=EXCLUIR&amp;nome4=" TargetMode="External"/><Relationship Id="rId137" Type="http://schemas.openxmlformats.org/officeDocument/2006/relationships/image" Target="../media/image269.wmf"/><Relationship Id="rId158" Type="http://schemas.openxmlformats.org/officeDocument/2006/relationships/image" Target="../media/image290.wmf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170.xml"/><Relationship Id="rId117" Type="http://schemas.openxmlformats.org/officeDocument/2006/relationships/hyperlink" Target="http://www.criamosites.com.br/system/cobranca/cad_fat2.php?acao2=Alterar&amp;id=1355&amp;acao3=ALTERAR&amp;nome4=" TargetMode="External"/><Relationship Id="rId21" Type="http://schemas.openxmlformats.org/officeDocument/2006/relationships/control" Target="../activeX/activeX165.xml"/><Relationship Id="rId42" Type="http://schemas.openxmlformats.org/officeDocument/2006/relationships/hyperlink" Target="http://www.criamosites.com.br/system/cobranca/cad_fat2.php?acao2=Excluir&amp;id=1356&amp;acao3=EXCLUIR&amp;nome4=" TargetMode="External"/><Relationship Id="rId47" Type="http://schemas.openxmlformats.org/officeDocument/2006/relationships/hyperlink" Target="http://www.criamosites.com.br/system/cobranca/cad_fat2.php?acao2=Alterar&amp;id=1366&amp;acao3=ALTERAR&amp;nome4=" TargetMode="External"/><Relationship Id="rId63" Type="http://schemas.openxmlformats.org/officeDocument/2006/relationships/hyperlink" Target="http://www.criamosites.com.br/system/cobranca/cad_fat2.php?acao2=Alterar&amp;id=842&amp;acao3=ALTERAR&amp;nome4=" TargetMode="External"/><Relationship Id="rId68" Type="http://schemas.openxmlformats.org/officeDocument/2006/relationships/hyperlink" Target="http://www.criamosites.com.br/system/cobranca/cad_fat2.php?acao2=Excluir&amp;id=1383&amp;acao3=EXCLUIR&amp;nome4=" TargetMode="External"/><Relationship Id="rId84" Type="http://schemas.openxmlformats.org/officeDocument/2006/relationships/hyperlink" Target="http://www.criamosites.com.br/system/cobranca/cad_fat2.php?acao2=Excluir&amp;id=1365&amp;acao3=EXCLUIR&amp;nome4=" TargetMode="External"/><Relationship Id="rId89" Type="http://schemas.openxmlformats.org/officeDocument/2006/relationships/hyperlink" Target="http://www.criamosites.com.br/system/cobranca/cad_fat2.php?acao2=Alterar&amp;id=866&amp;acao3=ALTERAR&amp;nome4=" TargetMode="External"/><Relationship Id="rId112" Type="http://schemas.openxmlformats.org/officeDocument/2006/relationships/hyperlink" Target="http://www.criamosites.com.br/system/cobranca/cad_fat2.php?acao2=Excluir&amp;id=1317&amp;acao3=EXCLUIR&amp;nome4=" TargetMode="External"/><Relationship Id="rId133" Type="http://schemas.openxmlformats.org/officeDocument/2006/relationships/image" Target="../media/image344.wmf"/><Relationship Id="rId138" Type="http://schemas.openxmlformats.org/officeDocument/2006/relationships/image" Target="../media/image349.wmf"/><Relationship Id="rId154" Type="http://schemas.openxmlformats.org/officeDocument/2006/relationships/image" Target="../media/image365.wmf"/><Relationship Id="rId159" Type="http://schemas.openxmlformats.org/officeDocument/2006/relationships/image" Target="../media/image370.wmf"/><Relationship Id="rId16" Type="http://schemas.openxmlformats.org/officeDocument/2006/relationships/control" Target="../activeX/activeX160.xml"/><Relationship Id="rId107" Type="http://schemas.openxmlformats.org/officeDocument/2006/relationships/hyperlink" Target="http://www.criamosites.com.br/system/cobranca/cad_fat2.php?acao2=Alterar&amp;id=1303&amp;acao3=ALTERAR&amp;nome4=" TargetMode="External"/><Relationship Id="rId11" Type="http://schemas.openxmlformats.org/officeDocument/2006/relationships/control" Target="../activeX/activeX155.xml"/><Relationship Id="rId32" Type="http://schemas.openxmlformats.org/officeDocument/2006/relationships/control" Target="../activeX/activeX176.xml"/><Relationship Id="rId37" Type="http://schemas.openxmlformats.org/officeDocument/2006/relationships/control" Target="../activeX/activeX181.xml"/><Relationship Id="rId53" Type="http://schemas.openxmlformats.org/officeDocument/2006/relationships/hyperlink" Target="http://www.criamosites.com.br/system/cobranca/cad_fat2.php?acao2=Alterar&amp;id=1398&amp;acao3=ALTERAR&amp;nome4=" TargetMode="External"/><Relationship Id="rId58" Type="http://schemas.openxmlformats.org/officeDocument/2006/relationships/hyperlink" Target="http://www.criamosites.com.br/system/cobranca/cad_fat2.php?acao2=Excluir&amp;id=1379&amp;acao3=EXCLUIR&amp;nome4=" TargetMode="External"/><Relationship Id="rId74" Type="http://schemas.openxmlformats.org/officeDocument/2006/relationships/hyperlink" Target="http://www.criamosites.com.br/system/cobranca/cad_fat2.php?acao2=Excluir&amp;id=1367&amp;acao3=EXCLUIR&amp;nome4=" TargetMode="External"/><Relationship Id="rId79" Type="http://schemas.openxmlformats.org/officeDocument/2006/relationships/hyperlink" Target="http://www.criamosites.com.br/system/cobranca/cad_fat2.php?acao2=Alterar&amp;id=992&amp;acao3=ALTERAR&amp;nome4=" TargetMode="External"/><Relationship Id="rId102" Type="http://schemas.openxmlformats.org/officeDocument/2006/relationships/hyperlink" Target="http://www.criamosites.com.br/system/cobranca/cad_fat2.php?acao2=Excluir&amp;id=1324&amp;acao3=EXCLUIR&amp;nome4=" TargetMode="External"/><Relationship Id="rId123" Type="http://schemas.openxmlformats.org/officeDocument/2006/relationships/image" Target="../media/image334.wmf"/><Relationship Id="rId128" Type="http://schemas.openxmlformats.org/officeDocument/2006/relationships/image" Target="../media/image339.wmf"/><Relationship Id="rId144" Type="http://schemas.openxmlformats.org/officeDocument/2006/relationships/image" Target="../media/image355.wmf"/><Relationship Id="rId149" Type="http://schemas.openxmlformats.org/officeDocument/2006/relationships/image" Target="../media/image360.wmf"/><Relationship Id="rId5" Type="http://schemas.openxmlformats.org/officeDocument/2006/relationships/control" Target="../activeX/activeX149.xml"/><Relationship Id="rId90" Type="http://schemas.openxmlformats.org/officeDocument/2006/relationships/hyperlink" Target="http://www.criamosites.com.br/system/cobranca/cad_fat2.php?acao2=Excluir&amp;id=866&amp;acao3=EXCLUIR&amp;nome4=" TargetMode="External"/><Relationship Id="rId95" Type="http://schemas.openxmlformats.org/officeDocument/2006/relationships/hyperlink" Target="http://www.criamosites.com.br/system/cobranca/cad_fat2.php?acao2=Alterar&amp;id=1326&amp;acao3=ALTERAR&amp;nome4=" TargetMode="External"/><Relationship Id="rId22" Type="http://schemas.openxmlformats.org/officeDocument/2006/relationships/control" Target="../activeX/activeX166.xml"/><Relationship Id="rId27" Type="http://schemas.openxmlformats.org/officeDocument/2006/relationships/control" Target="../activeX/activeX171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366&amp;acao3=EXCLUIR&amp;nome4=" TargetMode="External"/><Relationship Id="rId64" Type="http://schemas.openxmlformats.org/officeDocument/2006/relationships/hyperlink" Target="http://www.criamosites.com.br/system/cobranca/cad_fat2.php?acao2=Excluir&amp;id=842&amp;acao3=EXCLUIR&amp;nome4=" TargetMode="External"/><Relationship Id="rId69" Type="http://schemas.openxmlformats.org/officeDocument/2006/relationships/hyperlink" Target="http://www.criamosites.com.br/system/cobranca/cad_fat2.php?acao2=Alterar&amp;id=1329&amp;acao3=ALTERAR&amp;nome4=" TargetMode="External"/><Relationship Id="rId113" Type="http://schemas.openxmlformats.org/officeDocument/2006/relationships/hyperlink" Target="http://www.criamosites.com.br/system/cobranca/cad_fat2.php?acao2=Alterar&amp;id=1319&amp;acao3=ALTERAR&amp;nome4=" TargetMode="External"/><Relationship Id="rId118" Type="http://schemas.openxmlformats.org/officeDocument/2006/relationships/hyperlink" Target="http://www.criamosites.com.br/system/cobranca/cad_fat2.php?acao2=Excluir&amp;id=1355&amp;acao3=EXCLUIR&amp;nome4=" TargetMode="External"/><Relationship Id="rId134" Type="http://schemas.openxmlformats.org/officeDocument/2006/relationships/image" Target="../media/image345.wmf"/><Relationship Id="rId139" Type="http://schemas.openxmlformats.org/officeDocument/2006/relationships/image" Target="../media/image350.wmf"/><Relationship Id="rId80" Type="http://schemas.openxmlformats.org/officeDocument/2006/relationships/hyperlink" Target="http://www.criamosites.com.br/system/cobranca/cad_fat2.php?acao2=Excluir&amp;id=992&amp;acao3=EXCLUIR&amp;nome4=" TargetMode="External"/><Relationship Id="rId85" Type="http://schemas.openxmlformats.org/officeDocument/2006/relationships/hyperlink" Target="http://www.criamosites.com.br/system/cobranca/cad_fat2.php?acao2=Alterar&amp;id=621&amp;acao3=ALTERAR&amp;nome4=" TargetMode="External"/><Relationship Id="rId150" Type="http://schemas.openxmlformats.org/officeDocument/2006/relationships/image" Target="../media/image361.wmf"/><Relationship Id="rId155" Type="http://schemas.openxmlformats.org/officeDocument/2006/relationships/image" Target="../media/image366.wmf"/><Relationship Id="rId12" Type="http://schemas.openxmlformats.org/officeDocument/2006/relationships/control" Target="../activeX/activeX156.xml"/><Relationship Id="rId17" Type="http://schemas.openxmlformats.org/officeDocument/2006/relationships/control" Target="../activeX/activeX161.xml"/><Relationship Id="rId33" Type="http://schemas.openxmlformats.org/officeDocument/2006/relationships/control" Target="../activeX/activeX177.xml"/><Relationship Id="rId38" Type="http://schemas.openxmlformats.org/officeDocument/2006/relationships/control" Target="../activeX/activeX182.xml"/><Relationship Id="rId59" Type="http://schemas.openxmlformats.org/officeDocument/2006/relationships/hyperlink" Target="http://www.criamosites.com.br/system/cobranca/cad_fat2.php?acao2=Alterar&amp;id=1397&amp;acao3=ALTERAR&amp;nome4=" TargetMode="External"/><Relationship Id="rId103" Type="http://schemas.openxmlformats.org/officeDocument/2006/relationships/hyperlink" Target="http://www.criamosites.com.br/system/cobranca/cad_fat2.php?acao2=Alterar&amp;id=1281&amp;acao3=ALTERAR&amp;nome4=" TargetMode="External"/><Relationship Id="rId108" Type="http://schemas.openxmlformats.org/officeDocument/2006/relationships/hyperlink" Target="http://www.criamosites.com.br/system/cobranca/cad_fat2.php?acao2=Excluir&amp;id=1303&amp;acao3=EXCLUIR&amp;nome4=" TargetMode="External"/><Relationship Id="rId124" Type="http://schemas.openxmlformats.org/officeDocument/2006/relationships/image" Target="../media/image335.wmf"/><Relationship Id="rId129" Type="http://schemas.openxmlformats.org/officeDocument/2006/relationships/image" Target="../media/image340.wmf"/><Relationship Id="rId20" Type="http://schemas.openxmlformats.org/officeDocument/2006/relationships/control" Target="../activeX/activeX164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1398&amp;acao3=EXCLUIR&amp;nome4=" TargetMode="External"/><Relationship Id="rId62" Type="http://schemas.openxmlformats.org/officeDocument/2006/relationships/hyperlink" Target="http://www.criamosites.com.br/system/cobranca/cad_fat2.php?acao2=Excluir&amp;id=1407&amp;acao3=EXCLUIR&amp;nome4=" TargetMode="External"/><Relationship Id="rId70" Type="http://schemas.openxmlformats.org/officeDocument/2006/relationships/hyperlink" Target="http://www.criamosites.com.br/system/cobranca/cad_fat2.php?acao2=Excluir&amp;id=1329&amp;acao3=EXCLUIR&amp;nome4=" TargetMode="External"/><Relationship Id="rId75" Type="http://schemas.openxmlformats.org/officeDocument/2006/relationships/hyperlink" Target="http://www.criamosites.com.br/system/cobranca/cad_fat2.php?acao2=Alterar&amp;id=1322&amp;acao3=ALTERAR&amp;nome4=" TargetMode="External"/><Relationship Id="rId83" Type="http://schemas.openxmlformats.org/officeDocument/2006/relationships/hyperlink" Target="http://www.criamosites.com.br/system/cobranca/cad_fat2.php?acao2=Alterar&amp;id=1365&amp;acao3=ALTERAR&amp;nome4=" TargetMode="External"/><Relationship Id="rId88" Type="http://schemas.openxmlformats.org/officeDocument/2006/relationships/hyperlink" Target="http://www.criamosites.com.br/system/cobranca/cad_fat2.php?acao2=Excluir&amp;id=804&amp;acao3=EXCLUIR&amp;nome4=" TargetMode="External"/><Relationship Id="rId91" Type="http://schemas.openxmlformats.org/officeDocument/2006/relationships/hyperlink" Target="http://www.criamosites.com.br/system/cobranca/cad_fat2.php?acao2=Alterar&amp;id=1032&amp;acao3=ALTERAR&amp;nome4=" TargetMode="External"/><Relationship Id="rId96" Type="http://schemas.openxmlformats.org/officeDocument/2006/relationships/hyperlink" Target="http://www.criamosites.com.br/system/cobranca/cad_fat2.php?acao2=Excluir&amp;id=1326&amp;acao3=EXCLUIR&amp;nome4=" TargetMode="External"/><Relationship Id="rId111" Type="http://schemas.openxmlformats.org/officeDocument/2006/relationships/hyperlink" Target="http://www.criamosites.com.br/system/cobranca/cad_fat2.php?acao2=Alterar&amp;id=1317&amp;acao3=ALTERAR&amp;nome4=" TargetMode="External"/><Relationship Id="rId132" Type="http://schemas.openxmlformats.org/officeDocument/2006/relationships/image" Target="../media/image343.wmf"/><Relationship Id="rId140" Type="http://schemas.openxmlformats.org/officeDocument/2006/relationships/image" Target="../media/image351.wmf"/><Relationship Id="rId145" Type="http://schemas.openxmlformats.org/officeDocument/2006/relationships/image" Target="../media/image356.wmf"/><Relationship Id="rId153" Type="http://schemas.openxmlformats.org/officeDocument/2006/relationships/image" Target="../media/image364.wmf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150.xml"/><Relationship Id="rId15" Type="http://schemas.openxmlformats.org/officeDocument/2006/relationships/control" Target="../activeX/activeX159.xml"/><Relationship Id="rId23" Type="http://schemas.openxmlformats.org/officeDocument/2006/relationships/control" Target="../activeX/activeX167.xml"/><Relationship Id="rId28" Type="http://schemas.openxmlformats.org/officeDocument/2006/relationships/control" Target="../activeX/activeX172.xml"/><Relationship Id="rId36" Type="http://schemas.openxmlformats.org/officeDocument/2006/relationships/control" Target="../activeX/activeX180.xml"/><Relationship Id="rId49" Type="http://schemas.openxmlformats.org/officeDocument/2006/relationships/hyperlink" Target="http://www.criamosites.com.br/system/cobranca/cad_fat2.php?acao2=Alterar&amp;id=1369&amp;acao3=ALTERAR&amp;nome4=" TargetMode="External"/><Relationship Id="rId57" Type="http://schemas.openxmlformats.org/officeDocument/2006/relationships/hyperlink" Target="http://www.criamosites.com.br/system/cobranca/cad_fat2.php?acao2=Alterar&amp;id=1379&amp;acao3=ALTERAR&amp;nome4=" TargetMode="External"/><Relationship Id="rId106" Type="http://schemas.openxmlformats.org/officeDocument/2006/relationships/hyperlink" Target="http://www.criamosites.com.br/system/cobranca/cad_fat2.php?acao2=Excluir&amp;id=1296&amp;acao3=EXCLUIR&amp;nome4=" TargetMode="External"/><Relationship Id="rId114" Type="http://schemas.openxmlformats.org/officeDocument/2006/relationships/hyperlink" Target="http://www.criamosites.com.br/system/cobranca/cad_fat2.php?acao2=Excluir&amp;id=1319&amp;acao3=EXCLUIR&amp;nome4=" TargetMode="External"/><Relationship Id="rId119" Type="http://schemas.openxmlformats.org/officeDocument/2006/relationships/hyperlink" Target="http://www.criamosites.com.br/system/cobranca/cad_fat2.php?acao2=Alterar&amp;id=1364&amp;acao3=ALTERAR&amp;nome4=" TargetMode="External"/><Relationship Id="rId127" Type="http://schemas.openxmlformats.org/officeDocument/2006/relationships/image" Target="../media/image338.wmf"/><Relationship Id="rId10" Type="http://schemas.openxmlformats.org/officeDocument/2006/relationships/control" Target="../activeX/activeX154.xml"/><Relationship Id="rId31" Type="http://schemas.openxmlformats.org/officeDocument/2006/relationships/control" Target="../activeX/activeX175.xml"/><Relationship Id="rId44" Type="http://schemas.openxmlformats.org/officeDocument/2006/relationships/hyperlink" Target="http://www.criamosites.com.br/system/cobranca/cad_fat2.php?acao2=Alterar&amp;id=1362&amp;acao3=ALTERAR&amp;nome4=" TargetMode="External"/><Relationship Id="rId52" Type="http://schemas.openxmlformats.org/officeDocument/2006/relationships/hyperlink" Target="http://www.criamosites.com.br/system/cobranca/cad_fat2.php?acao2=Excluir&amp;id=1388&amp;acao3=EXCLUIR&amp;nome4=" TargetMode="External"/><Relationship Id="rId60" Type="http://schemas.openxmlformats.org/officeDocument/2006/relationships/hyperlink" Target="http://www.criamosites.com.br/system/cobranca/cad_fat2.php?acao2=Excluir&amp;id=1397&amp;acao3=EXCLUIR&amp;nome4=" TargetMode="External"/><Relationship Id="rId65" Type="http://schemas.openxmlformats.org/officeDocument/2006/relationships/hyperlink" Target="http://www.criamosites.com.br/system/cobranca/cad_fat2.php?acao2=Alterar&amp;id=1363&amp;acao3=ALTERAR&amp;nome4=" TargetMode="External"/><Relationship Id="rId73" Type="http://schemas.openxmlformats.org/officeDocument/2006/relationships/hyperlink" Target="http://www.criamosites.com.br/system/cobranca/cad_fat2.php?acao2=Alterar&amp;id=1367&amp;acao3=ALTERAR&amp;nome4=" TargetMode="External"/><Relationship Id="rId78" Type="http://schemas.openxmlformats.org/officeDocument/2006/relationships/hyperlink" Target="http://www.criamosites.com.br/system/cobranca/cad_fat2.php?acao2=Excluir&amp;id=778&amp;acao3=EXCLUIR&amp;nome4=" TargetMode="External"/><Relationship Id="rId81" Type="http://schemas.openxmlformats.org/officeDocument/2006/relationships/hyperlink" Target="http://www.criamosites.com.br/system/cobranca/cad_fat2.php?acao2=Alterar&amp;id=1241&amp;acao3=ALTERAR&amp;nome4=" TargetMode="External"/><Relationship Id="rId86" Type="http://schemas.openxmlformats.org/officeDocument/2006/relationships/hyperlink" Target="http://www.criamosites.com.br/system/cobranca/cad_fat2.php?acao2=Excluir&amp;id=621&amp;acao3=EXCLUIR&amp;nome4=" TargetMode="External"/><Relationship Id="rId94" Type="http://schemas.openxmlformats.org/officeDocument/2006/relationships/hyperlink" Target="http://www.criamosites.com.br/system/cobranca/cad_fat2.php?acao2=Excluir&amp;id=1162&amp;acao3=EXCLUIR&amp;nome4=" TargetMode="External"/><Relationship Id="rId99" Type="http://schemas.openxmlformats.org/officeDocument/2006/relationships/hyperlink" Target="http://www.criamosites.com.br/system/cobranca/cad_fat2.php?acao2=Alterar&amp;id=1235&amp;acao3=ALTERAR&amp;nome4=" TargetMode="External"/><Relationship Id="rId101" Type="http://schemas.openxmlformats.org/officeDocument/2006/relationships/hyperlink" Target="http://www.criamosites.com.br/system/cobranca/cad_fat2.php?acao2=Alterar&amp;id=1324&amp;acao3=ALTERAR&amp;nome4=" TargetMode="External"/><Relationship Id="rId122" Type="http://schemas.openxmlformats.org/officeDocument/2006/relationships/image" Target="../media/image333.wmf"/><Relationship Id="rId130" Type="http://schemas.openxmlformats.org/officeDocument/2006/relationships/image" Target="../media/image341.wmf"/><Relationship Id="rId135" Type="http://schemas.openxmlformats.org/officeDocument/2006/relationships/image" Target="../media/image346.wmf"/><Relationship Id="rId143" Type="http://schemas.openxmlformats.org/officeDocument/2006/relationships/image" Target="../media/image354.wmf"/><Relationship Id="rId148" Type="http://schemas.openxmlformats.org/officeDocument/2006/relationships/image" Target="../media/image359.wmf"/><Relationship Id="rId151" Type="http://schemas.openxmlformats.org/officeDocument/2006/relationships/image" Target="../media/image362.wmf"/><Relationship Id="rId156" Type="http://schemas.openxmlformats.org/officeDocument/2006/relationships/image" Target="../media/image367.wmf"/><Relationship Id="rId4" Type="http://schemas.openxmlformats.org/officeDocument/2006/relationships/control" Target="../activeX/activeX148.xml"/><Relationship Id="rId9" Type="http://schemas.openxmlformats.org/officeDocument/2006/relationships/control" Target="../activeX/activeX153.xml"/><Relationship Id="rId13" Type="http://schemas.openxmlformats.org/officeDocument/2006/relationships/control" Target="../activeX/activeX157.xml"/><Relationship Id="rId18" Type="http://schemas.openxmlformats.org/officeDocument/2006/relationships/control" Target="../activeX/activeX162.xml"/><Relationship Id="rId39" Type="http://schemas.openxmlformats.org/officeDocument/2006/relationships/control" Target="../activeX/activeX183.xml"/><Relationship Id="rId109" Type="http://schemas.openxmlformats.org/officeDocument/2006/relationships/hyperlink" Target="http://www.criamosites.com.br/system/cobranca/cad_fat2.php?acao2=Alterar&amp;id=1315&amp;acao3=ALTERAR&amp;nome4=" TargetMode="External"/><Relationship Id="rId34" Type="http://schemas.openxmlformats.org/officeDocument/2006/relationships/control" Target="../activeX/activeX178.xml"/><Relationship Id="rId50" Type="http://schemas.openxmlformats.org/officeDocument/2006/relationships/hyperlink" Target="http://www.criamosites.com.br/system/cobranca/cad_fat2.php?acao2=Excluir&amp;id=1369&amp;acao3=EXCLUIR&amp;nome4=" TargetMode="External"/><Relationship Id="rId55" Type="http://schemas.openxmlformats.org/officeDocument/2006/relationships/hyperlink" Target="http://www.criamosites.com.br/system/cobranca/cad_fat2.php?acao2=Alterar&amp;id=1327&amp;acao3=ALTERAR&amp;nome4=" TargetMode="External"/><Relationship Id="rId76" Type="http://schemas.openxmlformats.org/officeDocument/2006/relationships/hyperlink" Target="http://www.criamosites.com.br/system/cobranca/cad_fat2.php?acao2=Excluir&amp;id=1322&amp;acao3=EXCLUIR&amp;nome4=" TargetMode="External"/><Relationship Id="rId97" Type="http://schemas.openxmlformats.org/officeDocument/2006/relationships/hyperlink" Target="http://www.criamosites.com.br/system/cobranca/cad_fat2.php?acao2=Alterar&amp;id=1175&amp;acao3=ALTERAR&amp;nome4=" TargetMode="External"/><Relationship Id="rId104" Type="http://schemas.openxmlformats.org/officeDocument/2006/relationships/hyperlink" Target="http://www.criamosites.com.br/system/cobranca/cad_fat2.php?acao2=Excluir&amp;id=1281&amp;acao3=EXCLUIR&amp;nome4=" TargetMode="External"/><Relationship Id="rId120" Type="http://schemas.openxmlformats.org/officeDocument/2006/relationships/hyperlink" Target="http://www.criamosites.com.br/system/cobranca/cad_fat2.php?acao2=Excluir&amp;id=1364&amp;acao3=EXCLUIR&amp;nome4=" TargetMode="External"/><Relationship Id="rId125" Type="http://schemas.openxmlformats.org/officeDocument/2006/relationships/image" Target="../media/image336.wmf"/><Relationship Id="rId141" Type="http://schemas.openxmlformats.org/officeDocument/2006/relationships/image" Target="../media/image352.wmf"/><Relationship Id="rId146" Type="http://schemas.openxmlformats.org/officeDocument/2006/relationships/image" Target="../media/image357.wmf"/><Relationship Id="rId7" Type="http://schemas.openxmlformats.org/officeDocument/2006/relationships/control" Target="../activeX/activeX151.xml"/><Relationship Id="rId71" Type="http://schemas.openxmlformats.org/officeDocument/2006/relationships/hyperlink" Target="http://www.criamosites.com.br/system/cobranca/cad_fat2.php?acao2=Alterar&amp;id=1368&amp;acao3=ALTERAR&amp;nome4=" TargetMode="External"/><Relationship Id="rId92" Type="http://schemas.openxmlformats.org/officeDocument/2006/relationships/hyperlink" Target="http://www.criamosites.com.br/system/cobranca/cad_fat2.php?acao2=Excluir&amp;id=1032&amp;acao3=EXCLUIR&amp;nome4=" TargetMode="External"/><Relationship Id="rId2" Type="http://schemas.openxmlformats.org/officeDocument/2006/relationships/control" Target="../activeX/activeX146.xml"/><Relationship Id="rId29" Type="http://schemas.openxmlformats.org/officeDocument/2006/relationships/control" Target="../activeX/activeX173.xml"/><Relationship Id="rId24" Type="http://schemas.openxmlformats.org/officeDocument/2006/relationships/control" Target="../activeX/activeX168.xml"/><Relationship Id="rId40" Type="http://schemas.openxmlformats.org/officeDocument/2006/relationships/control" Target="../activeX/activeX184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363&amp;acao3=EXCLUIR&amp;nome4=" TargetMode="External"/><Relationship Id="rId87" Type="http://schemas.openxmlformats.org/officeDocument/2006/relationships/hyperlink" Target="http://www.criamosites.com.br/system/cobranca/cad_fat2.php?acao2=Alterar&amp;id=804&amp;acao3=ALTERAR&amp;nome4=" TargetMode="External"/><Relationship Id="rId110" Type="http://schemas.openxmlformats.org/officeDocument/2006/relationships/hyperlink" Target="http://www.criamosites.com.br/system/cobranca/cad_fat2.php?acao2=Excluir&amp;id=1315&amp;acao3=EXCLUIR&amp;nome4=" TargetMode="External"/><Relationship Id="rId115" Type="http://schemas.openxmlformats.org/officeDocument/2006/relationships/hyperlink" Target="http://www.criamosites.com.br/system/cobranca/cad_fat2.php?acao2=Alterar&amp;id=1331&amp;acao3=ALTERAR&amp;nome4=" TargetMode="External"/><Relationship Id="rId131" Type="http://schemas.openxmlformats.org/officeDocument/2006/relationships/image" Target="../media/image342.wmf"/><Relationship Id="rId136" Type="http://schemas.openxmlformats.org/officeDocument/2006/relationships/image" Target="../media/image347.wmf"/><Relationship Id="rId157" Type="http://schemas.openxmlformats.org/officeDocument/2006/relationships/image" Target="../media/image368.wmf"/><Relationship Id="rId61" Type="http://schemas.openxmlformats.org/officeDocument/2006/relationships/hyperlink" Target="http://www.criamosites.com.br/system/cobranca/cad_fat2.php?acao2=Alterar&amp;id=1407&amp;acao3=ALTERAR&amp;nome4=" TargetMode="External"/><Relationship Id="rId82" Type="http://schemas.openxmlformats.org/officeDocument/2006/relationships/hyperlink" Target="http://www.criamosites.com.br/system/cobranca/cad_fat2.php?acao2=Excluir&amp;id=1241&amp;acao3=EXCLUIR&amp;nome4=" TargetMode="External"/><Relationship Id="rId152" Type="http://schemas.openxmlformats.org/officeDocument/2006/relationships/image" Target="../media/image363.wmf"/><Relationship Id="rId19" Type="http://schemas.openxmlformats.org/officeDocument/2006/relationships/control" Target="../activeX/activeX163.xml"/><Relationship Id="rId14" Type="http://schemas.openxmlformats.org/officeDocument/2006/relationships/control" Target="../activeX/activeX158.xml"/><Relationship Id="rId30" Type="http://schemas.openxmlformats.org/officeDocument/2006/relationships/control" Target="../activeX/activeX174.xml"/><Relationship Id="rId35" Type="http://schemas.openxmlformats.org/officeDocument/2006/relationships/control" Target="../activeX/activeX179.xml"/><Relationship Id="rId56" Type="http://schemas.openxmlformats.org/officeDocument/2006/relationships/hyperlink" Target="http://www.criamosites.com.br/system/cobranca/cad_fat2.php?acao2=Excluir&amp;id=1327&amp;acao3=EXCLUIR&amp;nome4=" TargetMode="External"/><Relationship Id="rId77" Type="http://schemas.openxmlformats.org/officeDocument/2006/relationships/hyperlink" Target="http://www.criamosites.com.br/system/cobranca/cad_fat2.php?acao2=Alterar&amp;id=778&amp;acao3=ALTERAR&amp;nome4=" TargetMode="External"/><Relationship Id="rId100" Type="http://schemas.openxmlformats.org/officeDocument/2006/relationships/hyperlink" Target="http://www.criamosites.com.br/system/cobranca/cad_fat2.php?acao2=Excluir&amp;id=1235&amp;acao3=EXCLUIR&amp;nome4=" TargetMode="External"/><Relationship Id="rId105" Type="http://schemas.openxmlformats.org/officeDocument/2006/relationships/hyperlink" Target="http://www.criamosites.com.br/system/cobranca/cad_fat2.php?acao2=Alterar&amp;id=1296&amp;acao3=ALTERAR&amp;nome4=" TargetMode="External"/><Relationship Id="rId126" Type="http://schemas.openxmlformats.org/officeDocument/2006/relationships/image" Target="../media/image337.wmf"/><Relationship Id="rId147" Type="http://schemas.openxmlformats.org/officeDocument/2006/relationships/image" Target="../media/image358.wmf"/><Relationship Id="rId8" Type="http://schemas.openxmlformats.org/officeDocument/2006/relationships/control" Target="../activeX/activeX152.xml"/><Relationship Id="rId51" Type="http://schemas.openxmlformats.org/officeDocument/2006/relationships/hyperlink" Target="http://www.criamosites.com.br/system/cobranca/cad_fat2.php?acao2=Alterar&amp;id=1388&amp;acao3=ALTERAR&amp;nome4=" TargetMode="External"/><Relationship Id="rId72" Type="http://schemas.openxmlformats.org/officeDocument/2006/relationships/hyperlink" Target="http://www.criamosites.com.br/system/cobranca/cad_fat2.php?acao2=Excluir&amp;id=1368&amp;acao3=EXCLUIR&amp;nome4=" TargetMode="External"/><Relationship Id="rId93" Type="http://schemas.openxmlformats.org/officeDocument/2006/relationships/hyperlink" Target="http://www.criamosites.com.br/system/cobranca/cad_fat2.php?acao2=Alterar&amp;id=1162&amp;acao3=ALTERAR&amp;nome4=" TargetMode="External"/><Relationship Id="rId98" Type="http://schemas.openxmlformats.org/officeDocument/2006/relationships/hyperlink" Target="http://www.criamosites.com.br/system/cobranca/cad_fat2.php?acao2=Excluir&amp;id=1175&amp;acao3=EXCLUIR&amp;nome4=" TargetMode="External"/><Relationship Id="rId121" Type="http://schemas.openxmlformats.org/officeDocument/2006/relationships/image" Target="../media/image332.wmf"/><Relationship Id="rId142" Type="http://schemas.openxmlformats.org/officeDocument/2006/relationships/image" Target="../media/image353.wmf"/><Relationship Id="rId3" Type="http://schemas.openxmlformats.org/officeDocument/2006/relationships/control" Target="../activeX/activeX147.xml"/><Relationship Id="rId25" Type="http://schemas.openxmlformats.org/officeDocument/2006/relationships/control" Target="../activeX/activeX169.xml"/><Relationship Id="rId46" Type="http://schemas.openxmlformats.org/officeDocument/2006/relationships/hyperlink" Target="http://www.criamosites.com.br/system/cobranca/cad_fat2.php?acao2=Excluir&amp;id=1362&amp;acao3=EXCLUIR&amp;nome4=" TargetMode="External"/><Relationship Id="rId67" Type="http://schemas.openxmlformats.org/officeDocument/2006/relationships/hyperlink" Target="http://www.criamosites.com.br/system/cobranca/cad_fat2.php?acao2=Alterar&amp;id=1383&amp;acao3=ALTERAR&amp;nome4=" TargetMode="External"/><Relationship Id="rId116" Type="http://schemas.openxmlformats.org/officeDocument/2006/relationships/hyperlink" Target="http://www.criamosites.com.br/system/cobranca/cad_fat2.php?acao2=Excluir&amp;id=1331&amp;acao3=EXCLUIR&amp;nome4=" TargetMode="External"/><Relationship Id="rId137" Type="http://schemas.openxmlformats.org/officeDocument/2006/relationships/image" Target="../media/image348.wmf"/><Relationship Id="rId158" Type="http://schemas.openxmlformats.org/officeDocument/2006/relationships/image" Target="../media/image369.wmf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09.xml"/><Relationship Id="rId117" Type="http://schemas.openxmlformats.org/officeDocument/2006/relationships/hyperlink" Target="http://www.criamosites.com.br/system/cobranca/cad_fat2.php?acao2=Alterar&amp;id=1190&amp;acao3=ALTERAR&amp;nome4=" TargetMode="External"/><Relationship Id="rId21" Type="http://schemas.openxmlformats.org/officeDocument/2006/relationships/control" Target="../activeX/activeX204.xml"/><Relationship Id="rId42" Type="http://schemas.openxmlformats.org/officeDocument/2006/relationships/hyperlink" Target="http://www.criamosites.com.br/system/cobranca/cad_fat2.php?acao2=Excluir&amp;id=1308&amp;acao3=EXCLUIR&amp;nome4=" TargetMode="External"/><Relationship Id="rId47" Type="http://schemas.openxmlformats.org/officeDocument/2006/relationships/hyperlink" Target="http://www.criamosites.com.br/system/cobranca/cad_fat2.php?acao2=Alterar&amp;id=1406&amp;acao3=ALTERAR&amp;nome4=" TargetMode="External"/><Relationship Id="rId63" Type="http://schemas.openxmlformats.org/officeDocument/2006/relationships/hyperlink" Target="http://www.criamosites.com.br/system/cobranca/cad_fat2.php?acao2=Alterar&amp;id=925&amp;acao3=ALTERAR&amp;nome4=" TargetMode="External"/><Relationship Id="rId68" Type="http://schemas.openxmlformats.org/officeDocument/2006/relationships/hyperlink" Target="http://www.criamosites.com.br/system/cobranca/cad_fat2.php?acao2=Excluir&amp;id=1240&amp;acao3=EXCLUIR&amp;nome4=" TargetMode="External"/><Relationship Id="rId84" Type="http://schemas.openxmlformats.org/officeDocument/2006/relationships/hyperlink" Target="http://www.criamosites.com.br/system/cobranca/cad_fat2.php?acao2=Excluir&amp;id=1161&amp;acao3=EXCLUIR&amp;nome4=" TargetMode="External"/><Relationship Id="rId89" Type="http://schemas.openxmlformats.org/officeDocument/2006/relationships/hyperlink" Target="http://www.criamosites.com.br/system/cobranca/cad_fat2.php?acao2=Alterar&amp;id=1211&amp;acao3=ALTERAR&amp;nome4=" TargetMode="External"/><Relationship Id="rId112" Type="http://schemas.openxmlformats.org/officeDocument/2006/relationships/hyperlink" Target="http://www.criamosites.com.br/system/cobranca/cad_fat2.php?acao2=Excluir&amp;id=1252&amp;acao3=EXCLUIR&amp;nome4=" TargetMode="External"/><Relationship Id="rId133" Type="http://schemas.openxmlformats.org/officeDocument/2006/relationships/image" Target="../media/image421.wmf"/><Relationship Id="rId138" Type="http://schemas.openxmlformats.org/officeDocument/2006/relationships/image" Target="../media/image426.wmf"/><Relationship Id="rId154" Type="http://schemas.openxmlformats.org/officeDocument/2006/relationships/image" Target="../media/image442.wmf"/><Relationship Id="rId159" Type="http://schemas.openxmlformats.org/officeDocument/2006/relationships/image" Target="../media/image447.wmf"/><Relationship Id="rId16" Type="http://schemas.openxmlformats.org/officeDocument/2006/relationships/control" Target="../activeX/activeX199.xml"/><Relationship Id="rId107" Type="http://schemas.openxmlformats.org/officeDocument/2006/relationships/hyperlink" Target="http://www.criamosites.com.br/system/cobranca/cad_fat2.php?acao2=Alterar&amp;id=1295&amp;acao3=ALTERAR&amp;nome4=" TargetMode="External"/><Relationship Id="rId11" Type="http://schemas.openxmlformats.org/officeDocument/2006/relationships/control" Target="../activeX/activeX194.xml"/><Relationship Id="rId32" Type="http://schemas.openxmlformats.org/officeDocument/2006/relationships/control" Target="../activeX/activeX215.xml"/><Relationship Id="rId37" Type="http://schemas.openxmlformats.org/officeDocument/2006/relationships/control" Target="../activeX/activeX220.xml"/><Relationship Id="rId53" Type="http://schemas.openxmlformats.org/officeDocument/2006/relationships/hyperlink" Target="http://www.criamosites.com.br/system/cobranca/cad_fat2.php?acao2=Alterar&amp;id=1309&amp;acao3=ALTERAR&amp;nome4=" TargetMode="External"/><Relationship Id="rId58" Type="http://schemas.openxmlformats.org/officeDocument/2006/relationships/hyperlink" Target="http://www.criamosites.com.br/system/cobranca/cad_fat2.php?acao2=Excluir&amp;id=1302&amp;acao3=EXCLUIR&amp;nome4=" TargetMode="External"/><Relationship Id="rId74" Type="http://schemas.openxmlformats.org/officeDocument/2006/relationships/hyperlink" Target="http://www.criamosites.com.br/system/cobranca/cad_fat2.php?acao2=Excluir&amp;id=1274&amp;acao3=EXCLUIR&amp;nome4=" TargetMode="External"/><Relationship Id="rId79" Type="http://schemas.openxmlformats.org/officeDocument/2006/relationships/hyperlink" Target="http://www.criamosites.com.br/system/cobranca/cad_fat2.php?acao2=Alterar&amp;id=1107&amp;acao3=ALTERAR&amp;nome4=" TargetMode="External"/><Relationship Id="rId102" Type="http://schemas.openxmlformats.org/officeDocument/2006/relationships/hyperlink" Target="http://www.criamosites.com.br/system/cobranca/cad_fat2.php?acao2=Excluir&amp;id=1301&amp;acao3=EXCLUIR&amp;nome4=" TargetMode="External"/><Relationship Id="rId123" Type="http://schemas.openxmlformats.org/officeDocument/2006/relationships/image" Target="../media/image411.wmf"/><Relationship Id="rId128" Type="http://schemas.openxmlformats.org/officeDocument/2006/relationships/image" Target="../media/image416.wmf"/><Relationship Id="rId144" Type="http://schemas.openxmlformats.org/officeDocument/2006/relationships/image" Target="../media/image432.wmf"/><Relationship Id="rId149" Type="http://schemas.openxmlformats.org/officeDocument/2006/relationships/image" Target="../media/image437.wmf"/><Relationship Id="rId5" Type="http://schemas.openxmlformats.org/officeDocument/2006/relationships/control" Target="../activeX/activeX188.xml"/><Relationship Id="rId90" Type="http://schemas.openxmlformats.org/officeDocument/2006/relationships/hyperlink" Target="http://www.criamosites.com.br/system/cobranca/cad_fat2.php?acao2=Excluir&amp;id=1211&amp;acao3=EXCLUIR&amp;nome4=" TargetMode="External"/><Relationship Id="rId95" Type="http://schemas.openxmlformats.org/officeDocument/2006/relationships/hyperlink" Target="http://www.criamosites.com.br/system/cobranca/cad_fat2.php?acao2=Alterar&amp;id=1234&amp;acao3=ALTERAR&amp;nome4=" TargetMode="External"/><Relationship Id="rId160" Type="http://schemas.openxmlformats.org/officeDocument/2006/relationships/image" Target="../media/image448.wmf"/><Relationship Id="rId22" Type="http://schemas.openxmlformats.org/officeDocument/2006/relationships/control" Target="../activeX/activeX205.xml"/><Relationship Id="rId27" Type="http://schemas.openxmlformats.org/officeDocument/2006/relationships/control" Target="../activeX/activeX210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406&amp;acao3=EXCLUIR&amp;nome4=" TargetMode="External"/><Relationship Id="rId64" Type="http://schemas.openxmlformats.org/officeDocument/2006/relationships/hyperlink" Target="http://www.criamosites.com.br/system/cobranca/cad_fat2.php?acao2=Excluir&amp;id=925&amp;acao3=EXCLUIR&amp;nome4=" TargetMode="External"/><Relationship Id="rId69" Type="http://schemas.openxmlformats.org/officeDocument/2006/relationships/hyperlink" Target="http://www.criamosites.com.br/system/cobranca/cad_fat2.php?acao2=Alterar&amp;id=1316&amp;acao3=ALTERAR&amp;nome4=" TargetMode="External"/><Relationship Id="rId113" Type="http://schemas.openxmlformats.org/officeDocument/2006/relationships/hyperlink" Target="http://www.criamosites.com.br/system/cobranca/cad_fat2.php?acao2=Alterar&amp;id=1267&amp;acao3=ALTERAR&amp;nome4=" TargetMode="External"/><Relationship Id="rId118" Type="http://schemas.openxmlformats.org/officeDocument/2006/relationships/hyperlink" Target="http://www.criamosites.com.br/system/cobranca/cad_fat2.php?acao2=Excluir&amp;id=1190&amp;acao3=EXCLUIR&amp;nome4=" TargetMode="External"/><Relationship Id="rId134" Type="http://schemas.openxmlformats.org/officeDocument/2006/relationships/image" Target="../media/image422.wmf"/><Relationship Id="rId139" Type="http://schemas.openxmlformats.org/officeDocument/2006/relationships/image" Target="../media/image427.wmf"/><Relationship Id="rId80" Type="http://schemas.openxmlformats.org/officeDocument/2006/relationships/hyperlink" Target="http://www.criamosites.com.br/system/cobranca/cad_fat2.php?acao2=Excluir&amp;id=1107&amp;acao3=EXCLUIR&amp;nome4=" TargetMode="External"/><Relationship Id="rId85" Type="http://schemas.openxmlformats.org/officeDocument/2006/relationships/hyperlink" Target="http://www.criamosites.com.br/system/cobranca/cad_fat2.php?acao2=Alterar&amp;id=1186&amp;acao3=ALTERAR&amp;nome4=" TargetMode="External"/><Relationship Id="rId150" Type="http://schemas.openxmlformats.org/officeDocument/2006/relationships/image" Target="../media/image438.wmf"/><Relationship Id="rId155" Type="http://schemas.openxmlformats.org/officeDocument/2006/relationships/image" Target="../media/image443.wmf"/><Relationship Id="rId12" Type="http://schemas.openxmlformats.org/officeDocument/2006/relationships/control" Target="../activeX/activeX195.xml"/><Relationship Id="rId17" Type="http://schemas.openxmlformats.org/officeDocument/2006/relationships/control" Target="../activeX/activeX200.xml"/><Relationship Id="rId33" Type="http://schemas.openxmlformats.org/officeDocument/2006/relationships/control" Target="../activeX/activeX216.xml"/><Relationship Id="rId38" Type="http://schemas.openxmlformats.org/officeDocument/2006/relationships/control" Target="../activeX/activeX221.xml"/><Relationship Id="rId59" Type="http://schemas.openxmlformats.org/officeDocument/2006/relationships/hyperlink" Target="http://www.criamosites.com.br/system/cobranca/cad_fat2.php?acao2=Alterar&amp;id=1291&amp;acao3=ALTERAR&amp;nome4=" TargetMode="External"/><Relationship Id="rId103" Type="http://schemas.openxmlformats.org/officeDocument/2006/relationships/hyperlink" Target="http://www.criamosites.com.br/system/cobranca/cad_fat2.php?acao2=Alterar&amp;id=1263&amp;acao3=ALTERAR&amp;nome4=" TargetMode="External"/><Relationship Id="rId108" Type="http://schemas.openxmlformats.org/officeDocument/2006/relationships/hyperlink" Target="http://www.criamosites.com.br/system/cobranca/cad_fat2.php?acao2=Excluir&amp;id=1295&amp;acao3=EXCLUIR&amp;nome4=" TargetMode="External"/><Relationship Id="rId124" Type="http://schemas.openxmlformats.org/officeDocument/2006/relationships/image" Target="../media/image412.wmf"/><Relationship Id="rId129" Type="http://schemas.openxmlformats.org/officeDocument/2006/relationships/image" Target="../media/image417.wmf"/><Relationship Id="rId20" Type="http://schemas.openxmlformats.org/officeDocument/2006/relationships/control" Target="../activeX/activeX203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1309&amp;acao3=EXCLUIR&amp;nome4=" TargetMode="External"/><Relationship Id="rId62" Type="http://schemas.openxmlformats.org/officeDocument/2006/relationships/hyperlink" Target="http://www.criamosites.com.br/system/cobranca/cad_fat2.php?acao2=Excluir&amp;id=1284&amp;acao3=EXCLUIR&amp;nome4=" TargetMode="External"/><Relationship Id="rId70" Type="http://schemas.openxmlformats.org/officeDocument/2006/relationships/hyperlink" Target="http://www.criamosites.com.br/system/cobranca/cad_fat2.php?acao2=Excluir&amp;id=1316&amp;acao3=EXCLUIR&amp;nome4=" TargetMode="External"/><Relationship Id="rId75" Type="http://schemas.openxmlformats.org/officeDocument/2006/relationships/hyperlink" Target="http://www.criamosites.com.br/system/cobranca/cad_fat2.php?acao2=Alterar&amp;id=666&amp;acao3=ALTERAR&amp;nome4=" TargetMode="External"/><Relationship Id="rId83" Type="http://schemas.openxmlformats.org/officeDocument/2006/relationships/hyperlink" Target="http://www.criamosites.com.br/system/cobranca/cad_fat2.php?acao2=Alterar&amp;id=1161&amp;acao3=ALTERAR&amp;nome4=" TargetMode="External"/><Relationship Id="rId88" Type="http://schemas.openxmlformats.org/officeDocument/2006/relationships/hyperlink" Target="http://www.criamosites.com.br/system/cobranca/cad_fat2.php?acao2=Excluir&amp;id=1270&amp;acao3=EXCLUIR&amp;nome4=" TargetMode="External"/><Relationship Id="rId91" Type="http://schemas.openxmlformats.org/officeDocument/2006/relationships/hyperlink" Target="http://www.criamosites.com.br/system/cobranca/cad_fat2.php?acao2=Alterar&amp;id=1333&amp;acao3=ALTERAR&amp;nome4=" TargetMode="External"/><Relationship Id="rId96" Type="http://schemas.openxmlformats.org/officeDocument/2006/relationships/hyperlink" Target="http://www.criamosites.com.br/system/cobranca/cad_fat2.php?acao2=Excluir&amp;id=1234&amp;acao3=EXCLUIR&amp;nome4=" TargetMode="External"/><Relationship Id="rId111" Type="http://schemas.openxmlformats.org/officeDocument/2006/relationships/hyperlink" Target="http://www.criamosites.com.br/system/cobranca/cad_fat2.php?acao2=Alterar&amp;id=1252&amp;acao3=ALTERAR&amp;nome4=" TargetMode="External"/><Relationship Id="rId132" Type="http://schemas.openxmlformats.org/officeDocument/2006/relationships/image" Target="../media/image420.wmf"/><Relationship Id="rId140" Type="http://schemas.openxmlformats.org/officeDocument/2006/relationships/image" Target="../media/image428.wmf"/><Relationship Id="rId145" Type="http://schemas.openxmlformats.org/officeDocument/2006/relationships/image" Target="../media/image433.wmf"/><Relationship Id="rId153" Type="http://schemas.openxmlformats.org/officeDocument/2006/relationships/image" Target="../media/image441.wmf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189.xml"/><Relationship Id="rId15" Type="http://schemas.openxmlformats.org/officeDocument/2006/relationships/control" Target="../activeX/activeX198.xml"/><Relationship Id="rId23" Type="http://schemas.openxmlformats.org/officeDocument/2006/relationships/control" Target="../activeX/activeX206.xml"/><Relationship Id="rId28" Type="http://schemas.openxmlformats.org/officeDocument/2006/relationships/control" Target="../activeX/activeX211.xml"/><Relationship Id="rId36" Type="http://schemas.openxmlformats.org/officeDocument/2006/relationships/control" Target="../activeX/activeX219.xml"/><Relationship Id="rId49" Type="http://schemas.openxmlformats.org/officeDocument/2006/relationships/hyperlink" Target="http://www.criamosites.com.br/system/cobranca/cad_fat2.php?acao2=Alterar&amp;id=1300&amp;acao3=ALTERAR&amp;nome4=" TargetMode="External"/><Relationship Id="rId57" Type="http://schemas.openxmlformats.org/officeDocument/2006/relationships/hyperlink" Target="http://www.criamosites.com.br/system/cobranca/cad_fat2.php?acao2=Alterar&amp;id=1302&amp;acao3=ALTERAR&amp;nome4=" TargetMode="External"/><Relationship Id="rId106" Type="http://schemas.openxmlformats.org/officeDocument/2006/relationships/hyperlink" Target="http://www.criamosites.com.br/system/cobranca/cad_fat2.php?acao2=Excluir&amp;id=1264&amp;acao3=EXCLUIR&amp;nome4=" TargetMode="External"/><Relationship Id="rId114" Type="http://schemas.openxmlformats.org/officeDocument/2006/relationships/hyperlink" Target="http://www.criamosites.com.br/system/cobranca/cad_fat2.php?acao2=Excluir&amp;id=1267&amp;acao3=EXCLUIR&amp;nome4=" TargetMode="External"/><Relationship Id="rId119" Type="http://schemas.openxmlformats.org/officeDocument/2006/relationships/hyperlink" Target="http://www.criamosites.com.br/system/cobranca/cad_fat2.php?acao2=Alterar&amp;id=1250&amp;acao3=ALTERAR&amp;nome4=" TargetMode="External"/><Relationship Id="rId127" Type="http://schemas.openxmlformats.org/officeDocument/2006/relationships/image" Target="../media/image415.wmf"/><Relationship Id="rId10" Type="http://schemas.openxmlformats.org/officeDocument/2006/relationships/control" Target="../activeX/activeX193.xml"/><Relationship Id="rId31" Type="http://schemas.openxmlformats.org/officeDocument/2006/relationships/control" Target="../activeX/activeX214.xml"/><Relationship Id="rId44" Type="http://schemas.openxmlformats.org/officeDocument/2006/relationships/hyperlink" Target="http://www.criamosites.com.br/system/cobranca/cad_fat2.php?acao2=Alterar&amp;id=1312&amp;acao3=ALTERAR&amp;nome4=" TargetMode="External"/><Relationship Id="rId52" Type="http://schemas.openxmlformats.org/officeDocument/2006/relationships/hyperlink" Target="http://www.criamosites.com.br/system/cobranca/cad_fat2.php?acao2=Excluir&amp;id=1294&amp;acao3=EXCLUIR&amp;nome4=" TargetMode="External"/><Relationship Id="rId60" Type="http://schemas.openxmlformats.org/officeDocument/2006/relationships/hyperlink" Target="http://www.criamosites.com.br/system/cobranca/cad_fat2.php?acao2=Excluir&amp;id=1291&amp;acao3=EXCLUIR&amp;nome4=" TargetMode="External"/><Relationship Id="rId65" Type="http://schemas.openxmlformats.org/officeDocument/2006/relationships/hyperlink" Target="http://www.criamosites.com.br/system/cobranca/cad_fat2.php?acao2=Alterar&amp;id=1288&amp;acao3=ALTERAR&amp;nome4=" TargetMode="External"/><Relationship Id="rId73" Type="http://schemas.openxmlformats.org/officeDocument/2006/relationships/hyperlink" Target="http://www.criamosites.com.br/system/cobranca/cad_fat2.php?acao2=Alterar&amp;id=1274&amp;acao3=ALTERAR&amp;nome4=" TargetMode="External"/><Relationship Id="rId78" Type="http://schemas.openxmlformats.org/officeDocument/2006/relationships/hyperlink" Target="http://www.criamosites.com.br/system/cobranca/cad_fat2.php?acao2=Excluir&amp;id=1054&amp;acao3=EXCLUIR&amp;nome4=" TargetMode="External"/><Relationship Id="rId81" Type="http://schemas.openxmlformats.org/officeDocument/2006/relationships/hyperlink" Target="http://www.criamosites.com.br/system/cobranca/cad_fat2.php?acao2=Alterar&amp;id=1152&amp;acao3=ALTERAR&amp;nome4=" TargetMode="External"/><Relationship Id="rId86" Type="http://schemas.openxmlformats.org/officeDocument/2006/relationships/hyperlink" Target="http://www.criamosites.com.br/system/cobranca/cad_fat2.php?acao2=Excluir&amp;id=1186&amp;acao3=EXCLUIR&amp;nome4=" TargetMode="External"/><Relationship Id="rId94" Type="http://schemas.openxmlformats.org/officeDocument/2006/relationships/hyperlink" Target="http://www.criamosites.com.br/system/cobranca/cad_fat2.php?acao2=Excluir&amp;id=1243&amp;acao3=EXCLUIR&amp;nome4=" TargetMode="External"/><Relationship Id="rId99" Type="http://schemas.openxmlformats.org/officeDocument/2006/relationships/hyperlink" Target="http://www.criamosites.com.br/system/cobranca/cad_fat2.php?acao2=Alterar&amp;id=1257&amp;acao3=ALTERAR&amp;nome4=" TargetMode="External"/><Relationship Id="rId101" Type="http://schemas.openxmlformats.org/officeDocument/2006/relationships/hyperlink" Target="http://www.criamosites.com.br/system/cobranca/cad_fat2.php?acao2=Alterar&amp;id=1301&amp;acao3=ALTERAR&amp;nome4=" TargetMode="External"/><Relationship Id="rId122" Type="http://schemas.openxmlformats.org/officeDocument/2006/relationships/image" Target="../media/image410.wmf"/><Relationship Id="rId130" Type="http://schemas.openxmlformats.org/officeDocument/2006/relationships/image" Target="../media/image418.wmf"/><Relationship Id="rId135" Type="http://schemas.openxmlformats.org/officeDocument/2006/relationships/image" Target="../media/image423.wmf"/><Relationship Id="rId143" Type="http://schemas.openxmlformats.org/officeDocument/2006/relationships/image" Target="../media/image431.wmf"/><Relationship Id="rId148" Type="http://schemas.openxmlformats.org/officeDocument/2006/relationships/image" Target="../media/image436.wmf"/><Relationship Id="rId151" Type="http://schemas.openxmlformats.org/officeDocument/2006/relationships/image" Target="../media/image439.wmf"/><Relationship Id="rId156" Type="http://schemas.openxmlformats.org/officeDocument/2006/relationships/image" Target="../media/image444.wmf"/><Relationship Id="rId4" Type="http://schemas.openxmlformats.org/officeDocument/2006/relationships/control" Target="../activeX/activeX187.xml"/><Relationship Id="rId9" Type="http://schemas.openxmlformats.org/officeDocument/2006/relationships/control" Target="../activeX/activeX192.xml"/><Relationship Id="rId13" Type="http://schemas.openxmlformats.org/officeDocument/2006/relationships/control" Target="../activeX/activeX196.xml"/><Relationship Id="rId18" Type="http://schemas.openxmlformats.org/officeDocument/2006/relationships/control" Target="../activeX/activeX201.xml"/><Relationship Id="rId39" Type="http://schemas.openxmlformats.org/officeDocument/2006/relationships/control" Target="../activeX/activeX222.xml"/><Relationship Id="rId109" Type="http://schemas.openxmlformats.org/officeDocument/2006/relationships/hyperlink" Target="http://www.criamosites.com.br/system/cobranca/cad_fat2.php?acao2=Alterar&amp;id=986&amp;acao3=ALTERAR&amp;nome4=" TargetMode="External"/><Relationship Id="rId34" Type="http://schemas.openxmlformats.org/officeDocument/2006/relationships/control" Target="../activeX/activeX217.xml"/><Relationship Id="rId50" Type="http://schemas.openxmlformats.org/officeDocument/2006/relationships/hyperlink" Target="http://www.criamosites.com.br/system/cobranca/cad_fat2.php?acao2=Excluir&amp;id=1300&amp;acao3=EXCLUIR&amp;nome4=" TargetMode="External"/><Relationship Id="rId55" Type="http://schemas.openxmlformats.org/officeDocument/2006/relationships/hyperlink" Target="http://www.criamosites.com.br/system/cobranca/cad_fat2.php?acao2=Alterar&amp;id=1292&amp;acao3=ALTERAR&amp;nome4=" TargetMode="External"/><Relationship Id="rId76" Type="http://schemas.openxmlformats.org/officeDocument/2006/relationships/hyperlink" Target="http://www.criamosites.com.br/system/cobranca/cad_fat2.php?acao2=Excluir&amp;id=666&amp;acao3=EXCLUIR&amp;nome4=" TargetMode="External"/><Relationship Id="rId97" Type="http://schemas.openxmlformats.org/officeDocument/2006/relationships/hyperlink" Target="http://www.criamosites.com.br/system/cobranca/cad_fat2.php?acao2=Alterar&amp;id=1248&amp;acao3=ALTERAR&amp;nome4=" TargetMode="External"/><Relationship Id="rId104" Type="http://schemas.openxmlformats.org/officeDocument/2006/relationships/hyperlink" Target="http://www.criamosites.com.br/system/cobranca/cad_fat2.php?acao2=Excluir&amp;id=1263&amp;acao3=EXCLUIR&amp;nome4=" TargetMode="External"/><Relationship Id="rId120" Type="http://schemas.openxmlformats.org/officeDocument/2006/relationships/hyperlink" Target="http://www.criamosites.com.br/system/cobranca/cad_fat2.php?acao2=Excluir&amp;id=1250&amp;acao3=EXCLUIR&amp;nome4=" TargetMode="External"/><Relationship Id="rId125" Type="http://schemas.openxmlformats.org/officeDocument/2006/relationships/image" Target="../media/image413.wmf"/><Relationship Id="rId141" Type="http://schemas.openxmlformats.org/officeDocument/2006/relationships/image" Target="../media/image429.wmf"/><Relationship Id="rId146" Type="http://schemas.openxmlformats.org/officeDocument/2006/relationships/image" Target="../media/image434.wmf"/><Relationship Id="rId7" Type="http://schemas.openxmlformats.org/officeDocument/2006/relationships/control" Target="../activeX/activeX190.xml"/><Relationship Id="rId71" Type="http://schemas.openxmlformats.org/officeDocument/2006/relationships/hyperlink" Target="http://www.criamosites.com.br/system/cobranca/cad_fat2.php?acao2=Alterar&amp;id=1228&amp;acao3=ALTERAR&amp;nome4=" TargetMode="External"/><Relationship Id="rId92" Type="http://schemas.openxmlformats.org/officeDocument/2006/relationships/hyperlink" Target="http://www.criamosites.com.br/system/cobranca/cad_fat2.php?acao2=Excluir&amp;id=1333&amp;acao3=EXCLUIR&amp;nome4=" TargetMode="External"/><Relationship Id="rId2" Type="http://schemas.openxmlformats.org/officeDocument/2006/relationships/control" Target="../activeX/activeX185.xml"/><Relationship Id="rId29" Type="http://schemas.openxmlformats.org/officeDocument/2006/relationships/control" Target="../activeX/activeX212.xml"/><Relationship Id="rId24" Type="http://schemas.openxmlformats.org/officeDocument/2006/relationships/control" Target="../activeX/activeX207.xml"/><Relationship Id="rId40" Type="http://schemas.openxmlformats.org/officeDocument/2006/relationships/control" Target="../activeX/activeX223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288&amp;acao3=EXCLUIR&amp;nome4=" TargetMode="External"/><Relationship Id="rId87" Type="http://schemas.openxmlformats.org/officeDocument/2006/relationships/hyperlink" Target="http://www.criamosites.com.br/system/cobranca/cad_fat2.php?acao2=Alterar&amp;id=1270&amp;acao3=ALTERAR&amp;nome4=" TargetMode="External"/><Relationship Id="rId110" Type="http://schemas.openxmlformats.org/officeDocument/2006/relationships/hyperlink" Target="http://www.criamosites.com.br/system/cobranca/cad_fat2.php?acao2=Excluir&amp;id=986&amp;acao3=EXCLUIR&amp;nome4=" TargetMode="External"/><Relationship Id="rId115" Type="http://schemas.openxmlformats.org/officeDocument/2006/relationships/hyperlink" Target="http://www.criamosites.com.br/system/cobranca/cad_fat2.php?acao2=Alterar&amp;id=1298&amp;acao3=ALTERAR&amp;nome4=" TargetMode="External"/><Relationship Id="rId131" Type="http://schemas.openxmlformats.org/officeDocument/2006/relationships/image" Target="../media/image419.wmf"/><Relationship Id="rId136" Type="http://schemas.openxmlformats.org/officeDocument/2006/relationships/image" Target="../media/image424.wmf"/><Relationship Id="rId157" Type="http://schemas.openxmlformats.org/officeDocument/2006/relationships/image" Target="../media/image445.wmf"/><Relationship Id="rId61" Type="http://schemas.openxmlformats.org/officeDocument/2006/relationships/hyperlink" Target="http://www.criamosites.com.br/system/cobranca/cad_fat2.php?acao2=Alterar&amp;id=1284&amp;acao3=ALTERAR&amp;nome4=" TargetMode="External"/><Relationship Id="rId82" Type="http://schemas.openxmlformats.org/officeDocument/2006/relationships/hyperlink" Target="http://www.criamosites.com.br/system/cobranca/cad_fat2.php?acao2=Excluir&amp;id=1152&amp;acao3=EXCLUIR&amp;nome4=" TargetMode="External"/><Relationship Id="rId152" Type="http://schemas.openxmlformats.org/officeDocument/2006/relationships/image" Target="../media/image440.wmf"/><Relationship Id="rId19" Type="http://schemas.openxmlformats.org/officeDocument/2006/relationships/control" Target="../activeX/activeX202.xml"/><Relationship Id="rId14" Type="http://schemas.openxmlformats.org/officeDocument/2006/relationships/control" Target="../activeX/activeX197.xml"/><Relationship Id="rId30" Type="http://schemas.openxmlformats.org/officeDocument/2006/relationships/control" Target="../activeX/activeX213.xml"/><Relationship Id="rId35" Type="http://schemas.openxmlformats.org/officeDocument/2006/relationships/control" Target="../activeX/activeX218.xml"/><Relationship Id="rId56" Type="http://schemas.openxmlformats.org/officeDocument/2006/relationships/hyperlink" Target="http://www.criamosites.com.br/system/cobranca/cad_fat2.php?acao2=Excluir&amp;id=1292&amp;acao3=EXCLUIR&amp;nome4=" TargetMode="External"/><Relationship Id="rId77" Type="http://schemas.openxmlformats.org/officeDocument/2006/relationships/hyperlink" Target="http://www.criamosites.com.br/system/cobranca/cad_fat2.php?acao2=Alterar&amp;id=1054&amp;acao3=ALTERAR&amp;nome4=" TargetMode="External"/><Relationship Id="rId100" Type="http://schemas.openxmlformats.org/officeDocument/2006/relationships/hyperlink" Target="http://www.criamosites.com.br/system/cobranca/cad_fat2.php?acao2=Excluir&amp;id=1257&amp;acao3=EXCLUIR&amp;nome4=" TargetMode="External"/><Relationship Id="rId105" Type="http://schemas.openxmlformats.org/officeDocument/2006/relationships/hyperlink" Target="http://www.criamosites.com.br/system/cobranca/cad_fat2.php?acao2=Alterar&amp;id=1264&amp;acao3=ALTERAR&amp;nome4=" TargetMode="External"/><Relationship Id="rId126" Type="http://schemas.openxmlformats.org/officeDocument/2006/relationships/image" Target="../media/image414.wmf"/><Relationship Id="rId147" Type="http://schemas.openxmlformats.org/officeDocument/2006/relationships/image" Target="../media/image435.wmf"/><Relationship Id="rId8" Type="http://schemas.openxmlformats.org/officeDocument/2006/relationships/control" Target="../activeX/activeX191.xml"/><Relationship Id="rId51" Type="http://schemas.openxmlformats.org/officeDocument/2006/relationships/hyperlink" Target="http://www.criamosites.com.br/system/cobranca/cad_fat2.php?acao2=Alterar&amp;id=1294&amp;acao3=ALTERAR&amp;nome4=" TargetMode="External"/><Relationship Id="rId72" Type="http://schemas.openxmlformats.org/officeDocument/2006/relationships/hyperlink" Target="http://www.criamosites.com.br/system/cobranca/cad_fat2.php?acao2=Excluir&amp;id=1228&amp;acao3=EXCLUIR&amp;nome4=" TargetMode="External"/><Relationship Id="rId93" Type="http://schemas.openxmlformats.org/officeDocument/2006/relationships/hyperlink" Target="http://www.criamosites.com.br/system/cobranca/cad_fat2.php?acao2=Alterar&amp;id=1243&amp;acao3=ALTERAR&amp;nome4=" TargetMode="External"/><Relationship Id="rId98" Type="http://schemas.openxmlformats.org/officeDocument/2006/relationships/hyperlink" Target="http://www.criamosites.com.br/system/cobranca/cad_fat2.php?acao2=Excluir&amp;id=1248&amp;acao3=EXCLUIR&amp;nome4=" TargetMode="External"/><Relationship Id="rId121" Type="http://schemas.openxmlformats.org/officeDocument/2006/relationships/hyperlink" Target="http://www.criamosites.com.br/system/cobranca/cad_fat2.php?acao2=Alterar&amp;id=1308&amp;acao3=ALTERAR&amp;nome4=" TargetMode="External"/><Relationship Id="rId142" Type="http://schemas.openxmlformats.org/officeDocument/2006/relationships/image" Target="../media/image430.wmf"/><Relationship Id="rId3" Type="http://schemas.openxmlformats.org/officeDocument/2006/relationships/control" Target="../activeX/activeX186.xml"/><Relationship Id="rId25" Type="http://schemas.openxmlformats.org/officeDocument/2006/relationships/control" Target="../activeX/activeX208.xml"/><Relationship Id="rId46" Type="http://schemas.openxmlformats.org/officeDocument/2006/relationships/hyperlink" Target="http://www.criamosites.com.br/system/cobranca/cad_fat2.php?acao2=Excluir&amp;id=1312&amp;acao3=EXCLUIR&amp;nome4=" TargetMode="External"/><Relationship Id="rId67" Type="http://schemas.openxmlformats.org/officeDocument/2006/relationships/hyperlink" Target="http://www.criamosites.com.br/system/cobranca/cad_fat2.php?acao2=Alterar&amp;id=1240&amp;acao3=ALTERAR&amp;nome4=" TargetMode="External"/><Relationship Id="rId116" Type="http://schemas.openxmlformats.org/officeDocument/2006/relationships/hyperlink" Target="http://www.criamosites.com.br/system/cobranca/cad_fat2.php?acao2=Excluir&amp;id=1298&amp;acao3=EXCLUIR&amp;nome4=" TargetMode="External"/><Relationship Id="rId137" Type="http://schemas.openxmlformats.org/officeDocument/2006/relationships/image" Target="../media/image425.wmf"/><Relationship Id="rId158" Type="http://schemas.openxmlformats.org/officeDocument/2006/relationships/image" Target="../media/image446.wmf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48.xml"/><Relationship Id="rId117" Type="http://schemas.openxmlformats.org/officeDocument/2006/relationships/hyperlink" Target="http://www.criamosites.com.br/system/cobranca/cad_fat2.php?acao2=Alterar&amp;id=1258&amp;acao3=ALTERAR&amp;nome4=" TargetMode="External"/><Relationship Id="rId21" Type="http://schemas.openxmlformats.org/officeDocument/2006/relationships/control" Target="../activeX/activeX243.xml"/><Relationship Id="rId42" Type="http://schemas.openxmlformats.org/officeDocument/2006/relationships/hyperlink" Target="http://www.criamosites.com.br/system/cobranca/cad_fat2.php?acao2=Excluir&amp;id=1277&amp;acao3=EXCLUIR&amp;nome4=" TargetMode="External"/><Relationship Id="rId47" Type="http://schemas.openxmlformats.org/officeDocument/2006/relationships/hyperlink" Target="http://www.criamosites.com.br/system/cobranca/cad_fat2.php?acao2=Alterar&amp;id=1261&amp;acao3=ALTERAR&amp;nome4=" TargetMode="External"/><Relationship Id="rId63" Type="http://schemas.openxmlformats.org/officeDocument/2006/relationships/hyperlink" Target="http://www.criamosites.com.br/system/cobranca/cad_fat2.php?acao2=Alterar&amp;id=1215&amp;acao3=ALTERAR&amp;nome4=" TargetMode="External"/><Relationship Id="rId68" Type="http://schemas.openxmlformats.org/officeDocument/2006/relationships/hyperlink" Target="http://www.criamosites.com.br/system/cobranca/cad_fat2.php?acao2=Excluir&amp;id=1083&amp;acao3=EXCLUIR&amp;nome4=" TargetMode="External"/><Relationship Id="rId84" Type="http://schemas.openxmlformats.org/officeDocument/2006/relationships/hyperlink" Target="http://www.criamosites.com.br/system/cobranca/cad_fat2.php?acao2=Excluir&amp;id=1192&amp;acao3=EXCLUIR&amp;nome4=" TargetMode="External"/><Relationship Id="rId89" Type="http://schemas.openxmlformats.org/officeDocument/2006/relationships/hyperlink" Target="http://www.criamosites.com.br/system/cobranca/cad_fat2.php?acao2=Alterar&amp;id=1253&amp;acao3=ALTERAR&amp;nome4=" TargetMode="External"/><Relationship Id="rId112" Type="http://schemas.openxmlformats.org/officeDocument/2006/relationships/hyperlink" Target="http://www.criamosites.com.br/system/cobranca/cad_fat2.php?acao2=Excluir&amp;id=1199&amp;acao3=EXCLUIR&amp;nome4=" TargetMode="External"/><Relationship Id="rId133" Type="http://schemas.openxmlformats.org/officeDocument/2006/relationships/image" Target="../media/image499.wmf"/><Relationship Id="rId138" Type="http://schemas.openxmlformats.org/officeDocument/2006/relationships/image" Target="../media/image504.wmf"/><Relationship Id="rId154" Type="http://schemas.openxmlformats.org/officeDocument/2006/relationships/image" Target="../media/image520.wmf"/><Relationship Id="rId159" Type="http://schemas.openxmlformats.org/officeDocument/2006/relationships/image" Target="../media/image525.wmf"/><Relationship Id="rId16" Type="http://schemas.openxmlformats.org/officeDocument/2006/relationships/control" Target="../activeX/activeX238.xml"/><Relationship Id="rId107" Type="http://schemas.openxmlformats.org/officeDocument/2006/relationships/hyperlink" Target="http://www.criamosites.com.br/system/cobranca/cad_fat2.php?acao2=Alterar&amp;id=1207&amp;acao3=ALTERAR&amp;nome4=" TargetMode="External"/><Relationship Id="rId11" Type="http://schemas.openxmlformats.org/officeDocument/2006/relationships/control" Target="../activeX/activeX233.xml"/><Relationship Id="rId32" Type="http://schemas.openxmlformats.org/officeDocument/2006/relationships/control" Target="../activeX/activeX254.xml"/><Relationship Id="rId37" Type="http://schemas.openxmlformats.org/officeDocument/2006/relationships/control" Target="../activeX/activeX259.xml"/><Relationship Id="rId53" Type="http://schemas.openxmlformats.org/officeDocument/2006/relationships/hyperlink" Target="http://www.criamosites.com.br/system/cobranca/cad_fat2.php?acao2=Alterar&amp;id=946&amp;acao3=ALTERAR&amp;nome4=" TargetMode="External"/><Relationship Id="rId58" Type="http://schemas.openxmlformats.org/officeDocument/2006/relationships/hyperlink" Target="http://www.criamosites.com.br/system/cobranca/cad_fat2.php?acao2=Excluir&amp;id=1287&amp;acao3=EXCLUIR&amp;nome4=" TargetMode="External"/><Relationship Id="rId74" Type="http://schemas.openxmlformats.org/officeDocument/2006/relationships/hyperlink" Target="http://www.criamosites.com.br/system/cobranca/cad_fat2.php?acao2=Excluir&amp;id=1114&amp;acao3=EXCLUIR&amp;nome4=" TargetMode="External"/><Relationship Id="rId79" Type="http://schemas.openxmlformats.org/officeDocument/2006/relationships/hyperlink" Target="http://www.criamosites.com.br/system/cobranca/cad_fat2.php?acao2=Alterar&amp;id=1174&amp;acao3=ALTERAR&amp;nome4=" TargetMode="External"/><Relationship Id="rId102" Type="http://schemas.openxmlformats.org/officeDocument/2006/relationships/hyperlink" Target="http://www.criamosites.com.br/system/cobranca/cad_fat2.php?acao2=Excluir&amp;id=1276&amp;acao3=EXCLUIR&amp;nome4=" TargetMode="External"/><Relationship Id="rId123" Type="http://schemas.openxmlformats.org/officeDocument/2006/relationships/image" Target="../media/image489.wmf"/><Relationship Id="rId128" Type="http://schemas.openxmlformats.org/officeDocument/2006/relationships/image" Target="../media/image494.wmf"/><Relationship Id="rId144" Type="http://schemas.openxmlformats.org/officeDocument/2006/relationships/image" Target="../media/image510.wmf"/><Relationship Id="rId149" Type="http://schemas.openxmlformats.org/officeDocument/2006/relationships/image" Target="../media/image515.wmf"/><Relationship Id="rId5" Type="http://schemas.openxmlformats.org/officeDocument/2006/relationships/control" Target="../activeX/activeX227.xml"/><Relationship Id="rId90" Type="http://schemas.openxmlformats.org/officeDocument/2006/relationships/hyperlink" Target="http://www.criamosites.com.br/system/cobranca/cad_fat2.php?acao2=Excluir&amp;id=1253&amp;acao3=EXCLUIR&amp;nome4=" TargetMode="External"/><Relationship Id="rId95" Type="http://schemas.openxmlformats.org/officeDocument/2006/relationships/hyperlink" Target="http://www.criamosites.com.br/system/cobranca/cad_fat2.php?acao2=Alterar&amp;id=1251&amp;acao3=ALTERAR&amp;nome4=" TargetMode="External"/><Relationship Id="rId160" Type="http://schemas.openxmlformats.org/officeDocument/2006/relationships/image" Target="../media/image526.wmf"/><Relationship Id="rId22" Type="http://schemas.openxmlformats.org/officeDocument/2006/relationships/control" Target="../activeX/activeX244.xml"/><Relationship Id="rId27" Type="http://schemas.openxmlformats.org/officeDocument/2006/relationships/control" Target="../activeX/activeX249.xml"/><Relationship Id="rId43" Type="http://schemas.openxmlformats.org/officeDocument/2006/relationships/image" Target="../media/image40.png"/><Relationship Id="rId48" Type="http://schemas.openxmlformats.org/officeDocument/2006/relationships/hyperlink" Target="http://www.criamosites.com.br/system/cobranca/cad_fat2.php?acao2=Excluir&amp;id=1261&amp;acao3=EXCLUIR&amp;nome4=" TargetMode="External"/><Relationship Id="rId64" Type="http://schemas.openxmlformats.org/officeDocument/2006/relationships/hyperlink" Target="http://www.criamosites.com.br/system/cobranca/cad_fat2.php?acao2=Excluir&amp;id=1215&amp;acao3=EXCLUIR&amp;nome4=" TargetMode="External"/><Relationship Id="rId69" Type="http://schemas.openxmlformats.org/officeDocument/2006/relationships/hyperlink" Target="http://www.criamosites.com.br/system/cobranca/cad_fat2.php?acao2=Alterar&amp;id=1090&amp;acao3=ALTERAR&amp;nome4=" TargetMode="External"/><Relationship Id="rId113" Type="http://schemas.openxmlformats.org/officeDocument/2006/relationships/hyperlink" Target="http://www.criamosites.com.br/system/cobranca/cad_fat2.php?acao2=Alterar&amp;id=1216&amp;acao3=ALTERAR&amp;nome4=" TargetMode="External"/><Relationship Id="rId118" Type="http://schemas.openxmlformats.org/officeDocument/2006/relationships/hyperlink" Target="http://www.criamosites.com.br/system/cobranca/cad_fat2.php?acao2=Excluir&amp;id=1258&amp;acao3=EXCLUIR&amp;nome4=" TargetMode="External"/><Relationship Id="rId134" Type="http://schemas.openxmlformats.org/officeDocument/2006/relationships/image" Target="../media/image500.wmf"/><Relationship Id="rId139" Type="http://schemas.openxmlformats.org/officeDocument/2006/relationships/image" Target="../media/image505.wmf"/><Relationship Id="rId80" Type="http://schemas.openxmlformats.org/officeDocument/2006/relationships/hyperlink" Target="http://www.criamosites.com.br/system/cobranca/cad_fat2.php?acao2=Excluir&amp;id=1174&amp;acao3=EXCLUIR&amp;nome4=" TargetMode="External"/><Relationship Id="rId85" Type="http://schemas.openxmlformats.org/officeDocument/2006/relationships/hyperlink" Target="http://www.criamosites.com.br/system/cobranca/cad_fat2.php?acao2=Alterar&amp;id=1233&amp;acao3=ALTERAR&amp;nome4=" TargetMode="External"/><Relationship Id="rId150" Type="http://schemas.openxmlformats.org/officeDocument/2006/relationships/image" Target="../media/image516.wmf"/><Relationship Id="rId155" Type="http://schemas.openxmlformats.org/officeDocument/2006/relationships/image" Target="../media/image521.wmf"/><Relationship Id="rId12" Type="http://schemas.openxmlformats.org/officeDocument/2006/relationships/control" Target="../activeX/activeX234.xml"/><Relationship Id="rId17" Type="http://schemas.openxmlformats.org/officeDocument/2006/relationships/control" Target="../activeX/activeX239.xml"/><Relationship Id="rId33" Type="http://schemas.openxmlformats.org/officeDocument/2006/relationships/control" Target="../activeX/activeX255.xml"/><Relationship Id="rId38" Type="http://schemas.openxmlformats.org/officeDocument/2006/relationships/control" Target="../activeX/activeX260.xml"/><Relationship Id="rId59" Type="http://schemas.openxmlformats.org/officeDocument/2006/relationships/hyperlink" Target="http://www.criamosites.com.br/system/cobranca/cad_fat2.php?acao2=Alterar&amp;id=970&amp;acao3=ALTERAR&amp;nome4=" TargetMode="External"/><Relationship Id="rId103" Type="http://schemas.openxmlformats.org/officeDocument/2006/relationships/hyperlink" Target="http://www.criamosites.com.br/system/cobranca/cad_fat2.php?acao2=Alterar&amp;id=1226&amp;acao3=ALTERAR&amp;nome4=" TargetMode="External"/><Relationship Id="rId108" Type="http://schemas.openxmlformats.org/officeDocument/2006/relationships/hyperlink" Target="http://www.criamosites.com.br/system/cobranca/cad_fat2.php?acao2=Excluir&amp;id=1207&amp;acao3=EXCLUIR&amp;nome4=" TargetMode="External"/><Relationship Id="rId124" Type="http://schemas.openxmlformats.org/officeDocument/2006/relationships/image" Target="../media/image490.wmf"/><Relationship Id="rId129" Type="http://schemas.openxmlformats.org/officeDocument/2006/relationships/image" Target="../media/image495.wmf"/><Relationship Id="rId20" Type="http://schemas.openxmlformats.org/officeDocument/2006/relationships/control" Target="../activeX/activeX242.xml"/><Relationship Id="rId41" Type="http://schemas.openxmlformats.org/officeDocument/2006/relationships/slideLayout" Target="../slideLayouts/slideLayout7.xml"/><Relationship Id="rId54" Type="http://schemas.openxmlformats.org/officeDocument/2006/relationships/hyperlink" Target="http://www.criamosites.com.br/system/cobranca/cad_fat2.php?acao2=Excluir&amp;id=946&amp;acao3=EXCLUIR&amp;nome4=" TargetMode="External"/><Relationship Id="rId62" Type="http://schemas.openxmlformats.org/officeDocument/2006/relationships/hyperlink" Target="http://www.criamosites.com.br/system/cobranca/cad_fat2.php?acao2=Excluir&amp;id=1085&amp;acao3=EXCLUIR&amp;nome4=" TargetMode="External"/><Relationship Id="rId70" Type="http://schemas.openxmlformats.org/officeDocument/2006/relationships/hyperlink" Target="http://www.criamosites.com.br/system/cobranca/cad_fat2.php?acao2=Excluir&amp;id=1090&amp;acao3=EXCLUIR&amp;nome4=" TargetMode="External"/><Relationship Id="rId75" Type="http://schemas.openxmlformats.org/officeDocument/2006/relationships/hyperlink" Target="http://www.criamosites.com.br/system/cobranca/cad_fat2.php?acao2=Alterar&amp;id=1150&amp;acao3=ALTERAR&amp;nome4=" TargetMode="External"/><Relationship Id="rId83" Type="http://schemas.openxmlformats.org/officeDocument/2006/relationships/hyperlink" Target="http://www.criamosites.com.br/system/cobranca/cad_fat2.php?acao2=Alterar&amp;id=1192&amp;acao3=ALTERAR&amp;nome4=" TargetMode="External"/><Relationship Id="rId88" Type="http://schemas.openxmlformats.org/officeDocument/2006/relationships/hyperlink" Target="http://www.criamosites.com.br/system/cobranca/cad_fat2.php?acao2=Excluir&amp;id=1247&amp;acao3=EXCLUIR&amp;nome4=" TargetMode="External"/><Relationship Id="rId91" Type="http://schemas.openxmlformats.org/officeDocument/2006/relationships/hyperlink" Target="http://www.criamosites.com.br/system/cobranca/cad_fat2.php?acao2=Alterar&amp;id=1266&amp;acao3=ALTERAR&amp;nome4=" TargetMode="External"/><Relationship Id="rId96" Type="http://schemas.openxmlformats.org/officeDocument/2006/relationships/hyperlink" Target="http://www.criamosites.com.br/system/cobranca/cad_fat2.php?acao2=Excluir&amp;id=1251&amp;acao3=EXCLUIR&amp;nome4=" TargetMode="External"/><Relationship Id="rId111" Type="http://schemas.openxmlformats.org/officeDocument/2006/relationships/hyperlink" Target="http://www.criamosites.com.br/system/cobranca/cad_fat2.php?acao2=Alterar&amp;id=1199&amp;acao3=ALTERAR&amp;nome4=" TargetMode="External"/><Relationship Id="rId132" Type="http://schemas.openxmlformats.org/officeDocument/2006/relationships/image" Target="../media/image498.wmf"/><Relationship Id="rId140" Type="http://schemas.openxmlformats.org/officeDocument/2006/relationships/image" Target="../media/image506.wmf"/><Relationship Id="rId145" Type="http://schemas.openxmlformats.org/officeDocument/2006/relationships/image" Target="../media/image511.wmf"/><Relationship Id="rId153" Type="http://schemas.openxmlformats.org/officeDocument/2006/relationships/image" Target="../media/image519.wmf"/><Relationship Id="rId1" Type="http://schemas.openxmlformats.org/officeDocument/2006/relationships/vmlDrawing" Target="../drawings/vmlDrawing7.vml"/><Relationship Id="rId6" Type="http://schemas.openxmlformats.org/officeDocument/2006/relationships/control" Target="../activeX/activeX228.xml"/><Relationship Id="rId15" Type="http://schemas.openxmlformats.org/officeDocument/2006/relationships/control" Target="../activeX/activeX237.xml"/><Relationship Id="rId23" Type="http://schemas.openxmlformats.org/officeDocument/2006/relationships/control" Target="../activeX/activeX245.xml"/><Relationship Id="rId28" Type="http://schemas.openxmlformats.org/officeDocument/2006/relationships/control" Target="../activeX/activeX250.xml"/><Relationship Id="rId36" Type="http://schemas.openxmlformats.org/officeDocument/2006/relationships/control" Target="../activeX/activeX258.xml"/><Relationship Id="rId49" Type="http://schemas.openxmlformats.org/officeDocument/2006/relationships/hyperlink" Target="http://www.criamosites.com.br/system/cobranca/cad_fat2.php?acao2=Alterar&amp;id=1221&amp;acao3=ALTERAR&amp;nome4=" TargetMode="External"/><Relationship Id="rId57" Type="http://schemas.openxmlformats.org/officeDocument/2006/relationships/hyperlink" Target="http://www.criamosites.com.br/system/cobranca/cad_fat2.php?acao2=Alterar&amp;id=1287&amp;acao3=ALTERAR&amp;nome4=" TargetMode="External"/><Relationship Id="rId106" Type="http://schemas.openxmlformats.org/officeDocument/2006/relationships/hyperlink" Target="http://www.criamosites.com.br/system/cobranca/cad_fat2.php?acao2=Excluir&amp;id=1229&amp;acao3=EXCLUIR&amp;nome4=" TargetMode="External"/><Relationship Id="rId114" Type="http://schemas.openxmlformats.org/officeDocument/2006/relationships/hyperlink" Target="http://www.criamosites.com.br/system/cobranca/cad_fat2.php?acao2=Excluir&amp;id=1216&amp;acao3=EXCLUIR&amp;nome4=" TargetMode="External"/><Relationship Id="rId119" Type="http://schemas.openxmlformats.org/officeDocument/2006/relationships/hyperlink" Target="http://www.criamosites.com.br/system/cobranca/cad_fat2.php?acao2=Alterar&amp;id=1196&amp;acao3=ALTERAR&amp;nome4=" TargetMode="External"/><Relationship Id="rId127" Type="http://schemas.openxmlformats.org/officeDocument/2006/relationships/image" Target="../media/image493.wmf"/><Relationship Id="rId10" Type="http://schemas.openxmlformats.org/officeDocument/2006/relationships/control" Target="../activeX/activeX232.xml"/><Relationship Id="rId31" Type="http://schemas.openxmlformats.org/officeDocument/2006/relationships/control" Target="../activeX/activeX253.xml"/><Relationship Id="rId44" Type="http://schemas.openxmlformats.org/officeDocument/2006/relationships/hyperlink" Target="http://www.criamosites.com.br/system/cobranca/cad_fat2.php?acao2=Alterar&amp;id=1225&amp;acao3=ALTERAR&amp;nome4=" TargetMode="External"/><Relationship Id="rId52" Type="http://schemas.openxmlformats.org/officeDocument/2006/relationships/hyperlink" Target="http://www.criamosites.com.br/system/cobranca/cad_fat2.php?acao2=Excluir&amp;id=1259&amp;acao3=EXCLUIR&amp;nome4=" TargetMode="External"/><Relationship Id="rId60" Type="http://schemas.openxmlformats.org/officeDocument/2006/relationships/hyperlink" Target="http://www.criamosites.com.br/system/cobranca/cad_fat2.php?acao2=Excluir&amp;id=970&amp;acao3=EXCLUIR&amp;nome4=" TargetMode="External"/><Relationship Id="rId65" Type="http://schemas.openxmlformats.org/officeDocument/2006/relationships/hyperlink" Target="http://www.criamosites.com.br/system/cobranca/cad_fat2.php?acao2=Alterar&amp;id=1167&amp;acao3=ALTERAR&amp;nome4=" TargetMode="External"/><Relationship Id="rId73" Type="http://schemas.openxmlformats.org/officeDocument/2006/relationships/hyperlink" Target="http://www.criamosites.com.br/system/cobranca/cad_fat2.php?acao2=Alterar&amp;id=1114&amp;acao3=ALTERAR&amp;nome4=" TargetMode="External"/><Relationship Id="rId78" Type="http://schemas.openxmlformats.org/officeDocument/2006/relationships/hyperlink" Target="http://www.criamosites.com.br/system/cobranca/cad_fat2.php?acao2=Excluir&amp;id=1165&amp;acao3=EXCLUIR&amp;nome4=" TargetMode="External"/><Relationship Id="rId81" Type="http://schemas.openxmlformats.org/officeDocument/2006/relationships/hyperlink" Target="http://www.criamosites.com.br/system/cobranca/cad_fat2.php?acao2=Alterar&amp;id=1181&amp;acao3=ALTERAR&amp;nome4=" TargetMode="External"/><Relationship Id="rId86" Type="http://schemas.openxmlformats.org/officeDocument/2006/relationships/hyperlink" Target="http://www.criamosites.com.br/system/cobranca/cad_fat2.php?acao2=Excluir&amp;id=1233&amp;acao3=EXCLUIR&amp;nome4=" TargetMode="External"/><Relationship Id="rId94" Type="http://schemas.openxmlformats.org/officeDocument/2006/relationships/hyperlink" Target="http://www.criamosites.com.br/system/cobranca/cad_fat2.php?acao2=Excluir&amp;id=1209&amp;acao3=EXCLUIR&amp;nome4=" TargetMode="External"/><Relationship Id="rId99" Type="http://schemas.openxmlformats.org/officeDocument/2006/relationships/hyperlink" Target="http://www.criamosites.com.br/system/cobranca/cad_fat2.php?acao2=Alterar&amp;id=1081&amp;acao3=ALTERAR&amp;nome4=" TargetMode="External"/><Relationship Id="rId101" Type="http://schemas.openxmlformats.org/officeDocument/2006/relationships/hyperlink" Target="http://www.criamosites.com.br/system/cobranca/cad_fat2.php?acao2=Alterar&amp;id=1276&amp;acao3=ALTERAR&amp;nome4=" TargetMode="External"/><Relationship Id="rId122" Type="http://schemas.openxmlformats.org/officeDocument/2006/relationships/image" Target="../media/image488.wmf"/><Relationship Id="rId130" Type="http://schemas.openxmlformats.org/officeDocument/2006/relationships/image" Target="../media/image496.wmf"/><Relationship Id="rId135" Type="http://schemas.openxmlformats.org/officeDocument/2006/relationships/image" Target="../media/image501.wmf"/><Relationship Id="rId143" Type="http://schemas.openxmlformats.org/officeDocument/2006/relationships/image" Target="../media/image509.wmf"/><Relationship Id="rId148" Type="http://schemas.openxmlformats.org/officeDocument/2006/relationships/image" Target="../media/image514.wmf"/><Relationship Id="rId151" Type="http://schemas.openxmlformats.org/officeDocument/2006/relationships/image" Target="../media/image517.wmf"/><Relationship Id="rId156" Type="http://schemas.openxmlformats.org/officeDocument/2006/relationships/image" Target="../media/image522.wmf"/><Relationship Id="rId4" Type="http://schemas.openxmlformats.org/officeDocument/2006/relationships/control" Target="../activeX/activeX226.xml"/><Relationship Id="rId9" Type="http://schemas.openxmlformats.org/officeDocument/2006/relationships/control" Target="../activeX/activeX231.xml"/><Relationship Id="rId13" Type="http://schemas.openxmlformats.org/officeDocument/2006/relationships/control" Target="../activeX/activeX235.xml"/><Relationship Id="rId18" Type="http://schemas.openxmlformats.org/officeDocument/2006/relationships/control" Target="../activeX/activeX240.xml"/><Relationship Id="rId39" Type="http://schemas.openxmlformats.org/officeDocument/2006/relationships/control" Target="../activeX/activeX261.xml"/><Relationship Id="rId109" Type="http://schemas.openxmlformats.org/officeDocument/2006/relationships/hyperlink" Target="http://www.criamosites.com.br/system/cobranca/cad_fat2.php?acao2=Alterar&amp;id=1056&amp;acao3=ALTERAR&amp;nome4=" TargetMode="External"/><Relationship Id="rId34" Type="http://schemas.openxmlformats.org/officeDocument/2006/relationships/control" Target="../activeX/activeX256.xml"/><Relationship Id="rId50" Type="http://schemas.openxmlformats.org/officeDocument/2006/relationships/hyperlink" Target="http://www.criamosites.com.br/system/cobranca/cad_fat2.php?acao2=Excluir&amp;id=1221&amp;acao3=EXCLUIR&amp;nome4=" TargetMode="External"/><Relationship Id="rId55" Type="http://schemas.openxmlformats.org/officeDocument/2006/relationships/hyperlink" Target="http://www.criamosites.com.br/system/cobranca/cad_fat2.php?acao2=Alterar&amp;id=1133&amp;acao3=ALTERAR&amp;nome4=" TargetMode="External"/><Relationship Id="rId76" Type="http://schemas.openxmlformats.org/officeDocument/2006/relationships/hyperlink" Target="http://www.criamosites.com.br/system/cobranca/cad_fat2.php?acao2=Excluir&amp;id=1150&amp;acao3=EXCLUIR&amp;nome4=" TargetMode="External"/><Relationship Id="rId97" Type="http://schemas.openxmlformats.org/officeDocument/2006/relationships/hyperlink" Target="http://www.criamosites.com.br/system/cobranca/cad_fat2.php?acao2=Alterar&amp;id=694&amp;acao3=ALTERAR&amp;nome4=" TargetMode="External"/><Relationship Id="rId104" Type="http://schemas.openxmlformats.org/officeDocument/2006/relationships/hyperlink" Target="http://www.criamosites.com.br/system/cobranca/cad_fat2.php?acao2=Excluir&amp;id=1226&amp;acao3=EXCLUIR&amp;nome4=" TargetMode="External"/><Relationship Id="rId120" Type="http://schemas.openxmlformats.org/officeDocument/2006/relationships/hyperlink" Target="http://www.criamosites.com.br/system/cobranca/cad_fat2.php?acao2=Excluir&amp;id=1196&amp;acao3=EXCLUIR&amp;nome4=" TargetMode="External"/><Relationship Id="rId125" Type="http://schemas.openxmlformats.org/officeDocument/2006/relationships/image" Target="../media/image491.wmf"/><Relationship Id="rId141" Type="http://schemas.openxmlformats.org/officeDocument/2006/relationships/image" Target="../media/image507.wmf"/><Relationship Id="rId146" Type="http://schemas.openxmlformats.org/officeDocument/2006/relationships/image" Target="../media/image512.wmf"/><Relationship Id="rId7" Type="http://schemas.openxmlformats.org/officeDocument/2006/relationships/control" Target="../activeX/activeX229.xml"/><Relationship Id="rId71" Type="http://schemas.openxmlformats.org/officeDocument/2006/relationships/hyperlink" Target="http://www.criamosites.com.br/system/cobranca/cad_fat2.php?acao2=Alterar&amp;id=1101&amp;acao3=ALTERAR&amp;nome4=" TargetMode="External"/><Relationship Id="rId92" Type="http://schemas.openxmlformats.org/officeDocument/2006/relationships/hyperlink" Target="http://www.criamosites.com.br/system/cobranca/cad_fat2.php?acao2=Excluir&amp;id=1266&amp;acao3=EXCLUIR&amp;nome4=" TargetMode="External"/><Relationship Id="rId2" Type="http://schemas.openxmlformats.org/officeDocument/2006/relationships/control" Target="../activeX/activeX224.xml"/><Relationship Id="rId29" Type="http://schemas.openxmlformats.org/officeDocument/2006/relationships/control" Target="../activeX/activeX251.xml"/><Relationship Id="rId24" Type="http://schemas.openxmlformats.org/officeDocument/2006/relationships/control" Target="../activeX/activeX246.xml"/><Relationship Id="rId40" Type="http://schemas.openxmlformats.org/officeDocument/2006/relationships/control" Target="../activeX/activeX262.xml"/><Relationship Id="rId45" Type="http://schemas.openxmlformats.org/officeDocument/2006/relationships/image" Target="../media/image41.png"/><Relationship Id="rId66" Type="http://schemas.openxmlformats.org/officeDocument/2006/relationships/hyperlink" Target="http://www.criamosites.com.br/system/cobranca/cad_fat2.php?acao2=Excluir&amp;id=1167&amp;acao3=EXCLUIR&amp;nome4=" TargetMode="External"/><Relationship Id="rId87" Type="http://schemas.openxmlformats.org/officeDocument/2006/relationships/hyperlink" Target="http://www.criamosites.com.br/system/cobranca/cad_fat2.php?acao2=Alterar&amp;id=1247&amp;acao3=ALTERAR&amp;nome4=" TargetMode="External"/><Relationship Id="rId110" Type="http://schemas.openxmlformats.org/officeDocument/2006/relationships/hyperlink" Target="http://www.criamosites.com.br/system/cobranca/cad_fat2.php?acao2=Excluir&amp;id=1056&amp;acao3=EXCLUIR&amp;nome4=" TargetMode="External"/><Relationship Id="rId115" Type="http://schemas.openxmlformats.org/officeDocument/2006/relationships/hyperlink" Target="http://www.criamosites.com.br/system/cobranca/cad_fat2.php?acao2=Alterar&amp;id=1208&amp;acao3=ALTERAR&amp;nome4=" TargetMode="External"/><Relationship Id="rId131" Type="http://schemas.openxmlformats.org/officeDocument/2006/relationships/image" Target="../media/image497.wmf"/><Relationship Id="rId136" Type="http://schemas.openxmlformats.org/officeDocument/2006/relationships/image" Target="../media/image502.wmf"/><Relationship Id="rId157" Type="http://schemas.openxmlformats.org/officeDocument/2006/relationships/image" Target="../media/image523.wmf"/><Relationship Id="rId61" Type="http://schemas.openxmlformats.org/officeDocument/2006/relationships/hyperlink" Target="http://www.criamosites.com.br/system/cobranca/cad_fat2.php?acao2=Alterar&amp;id=1085&amp;acao3=ALTERAR&amp;nome4=" TargetMode="External"/><Relationship Id="rId82" Type="http://schemas.openxmlformats.org/officeDocument/2006/relationships/hyperlink" Target="http://www.criamosites.com.br/system/cobranca/cad_fat2.php?acao2=Excluir&amp;id=1181&amp;acao3=EXCLUIR&amp;nome4=" TargetMode="External"/><Relationship Id="rId152" Type="http://schemas.openxmlformats.org/officeDocument/2006/relationships/image" Target="../media/image518.wmf"/><Relationship Id="rId19" Type="http://schemas.openxmlformats.org/officeDocument/2006/relationships/control" Target="../activeX/activeX241.xml"/><Relationship Id="rId14" Type="http://schemas.openxmlformats.org/officeDocument/2006/relationships/control" Target="../activeX/activeX236.xml"/><Relationship Id="rId30" Type="http://schemas.openxmlformats.org/officeDocument/2006/relationships/control" Target="../activeX/activeX252.xml"/><Relationship Id="rId35" Type="http://schemas.openxmlformats.org/officeDocument/2006/relationships/control" Target="../activeX/activeX257.xml"/><Relationship Id="rId56" Type="http://schemas.openxmlformats.org/officeDocument/2006/relationships/hyperlink" Target="http://www.criamosites.com.br/system/cobranca/cad_fat2.php?acao2=Excluir&amp;id=1133&amp;acao3=EXCLUIR&amp;nome4=" TargetMode="External"/><Relationship Id="rId77" Type="http://schemas.openxmlformats.org/officeDocument/2006/relationships/hyperlink" Target="http://www.criamosites.com.br/system/cobranca/cad_fat2.php?acao2=Alterar&amp;id=1165&amp;acao3=ALTERAR&amp;nome4=" TargetMode="External"/><Relationship Id="rId100" Type="http://schemas.openxmlformats.org/officeDocument/2006/relationships/hyperlink" Target="http://www.criamosites.com.br/system/cobranca/cad_fat2.php?acao2=Excluir&amp;id=1081&amp;acao3=EXCLUIR&amp;nome4=" TargetMode="External"/><Relationship Id="rId105" Type="http://schemas.openxmlformats.org/officeDocument/2006/relationships/hyperlink" Target="http://www.criamosites.com.br/system/cobranca/cad_fat2.php?acao2=Alterar&amp;id=1229&amp;acao3=ALTERAR&amp;nome4=" TargetMode="External"/><Relationship Id="rId126" Type="http://schemas.openxmlformats.org/officeDocument/2006/relationships/image" Target="../media/image492.wmf"/><Relationship Id="rId147" Type="http://schemas.openxmlformats.org/officeDocument/2006/relationships/image" Target="../media/image513.wmf"/><Relationship Id="rId8" Type="http://schemas.openxmlformats.org/officeDocument/2006/relationships/control" Target="../activeX/activeX230.xml"/><Relationship Id="rId51" Type="http://schemas.openxmlformats.org/officeDocument/2006/relationships/hyperlink" Target="http://www.criamosites.com.br/system/cobranca/cad_fat2.php?acao2=Alterar&amp;id=1259&amp;acao3=ALTERAR&amp;nome4=" TargetMode="External"/><Relationship Id="rId72" Type="http://schemas.openxmlformats.org/officeDocument/2006/relationships/hyperlink" Target="http://www.criamosites.com.br/system/cobranca/cad_fat2.php?acao2=Excluir&amp;id=1101&amp;acao3=EXCLUIR&amp;nome4=" TargetMode="External"/><Relationship Id="rId93" Type="http://schemas.openxmlformats.org/officeDocument/2006/relationships/hyperlink" Target="http://www.criamosites.com.br/system/cobranca/cad_fat2.php?acao2=Alterar&amp;id=1209&amp;acao3=ALTERAR&amp;nome4=" TargetMode="External"/><Relationship Id="rId98" Type="http://schemas.openxmlformats.org/officeDocument/2006/relationships/hyperlink" Target="http://www.criamosites.com.br/system/cobranca/cad_fat2.php?acao2=Excluir&amp;id=694&amp;acao3=EXCLUIR&amp;nome4=" TargetMode="External"/><Relationship Id="rId121" Type="http://schemas.openxmlformats.org/officeDocument/2006/relationships/hyperlink" Target="http://www.criamosites.com.br/system/cobranca/cad_fat2.php?acao2=Alterar&amp;id=1277&amp;acao3=ALTERAR&amp;nome4=" TargetMode="External"/><Relationship Id="rId142" Type="http://schemas.openxmlformats.org/officeDocument/2006/relationships/image" Target="../media/image508.wmf"/><Relationship Id="rId3" Type="http://schemas.openxmlformats.org/officeDocument/2006/relationships/control" Target="../activeX/activeX225.xml"/><Relationship Id="rId25" Type="http://schemas.openxmlformats.org/officeDocument/2006/relationships/control" Target="../activeX/activeX247.xml"/><Relationship Id="rId46" Type="http://schemas.openxmlformats.org/officeDocument/2006/relationships/hyperlink" Target="http://www.criamosites.com.br/system/cobranca/cad_fat2.php?acao2=Excluir&amp;id=1225&amp;acao3=EXCLUIR&amp;nome4=" TargetMode="External"/><Relationship Id="rId67" Type="http://schemas.openxmlformats.org/officeDocument/2006/relationships/hyperlink" Target="http://www.criamosites.com.br/system/cobranca/cad_fat2.php?acao2=Alterar&amp;id=1083&amp;acao3=ALTERAR&amp;nome4=" TargetMode="External"/><Relationship Id="rId116" Type="http://schemas.openxmlformats.org/officeDocument/2006/relationships/hyperlink" Target="http://www.criamosites.com.br/system/cobranca/cad_fat2.php?acao2=Excluir&amp;id=1208&amp;acao3=EXCLUIR&amp;nome4=" TargetMode="External"/><Relationship Id="rId137" Type="http://schemas.openxmlformats.org/officeDocument/2006/relationships/image" Target="../media/image503.wmf"/><Relationship Id="rId158" Type="http://schemas.openxmlformats.org/officeDocument/2006/relationships/image" Target="../media/image5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528616"/>
              </p:ext>
            </p:extLst>
          </p:nvPr>
        </p:nvGraphicFramePr>
        <p:xfrm>
          <a:off x="457199" y="152412"/>
          <a:ext cx="5852122" cy="8884083"/>
        </p:xfrm>
        <a:graphic>
          <a:graphicData uri="http://schemas.openxmlformats.org/drawingml/2006/table">
            <a:tbl>
              <a:tblPr/>
              <a:tblGrid>
                <a:gridCol w="875457"/>
                <a:gridCol w="465374"/>
                <a:gridCol w="382440"/>
                <a:gridCol w="534488"/>
                <a:gridCol w="986043"/>
                <a:gridCol w="543707"/>
                <a:gridCol w="382440"/>
                <a:gridCol w="663505"/>
                <a:gridCol w="339556"/>
                <a:gridCol w="339556"/>
                <a:gridCol w="339556"/>
              </a:tblGrid>
              <a:tr h="234757">
                <a:tc>
                  <a:txBody>
                    <a:bodyPr/>
                    <a:lstStyle/>
                    <a:p>
                      <a:pPr algn="ctr"/>
                      <a:r>
                        <a:rPr lang="pt-BR" sz="300" b="1" dirty="0">
                          <a:effectLst/>
                          <a:latin typeface="Calibri"/>
                        </a:rPr>
                        <a:t>Nome</a:t>
                      </a:r>
                      <a:endParaRPr lang="pt-BR" sz="3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Data de Vencimento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Data de Pagamento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Tipo de Pagamento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Hospedagem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Último Envio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Valor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" b="1">
                          <a:effectLst/>
                          <a:latin typeface="Calibri"/>
                        </a:rPr>
                        <a:t>Status</a:t>
                      </a:r>
                      <a:endParaRPr lang="pt-BR" sz="3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200" b="1" dirty="0">
                          <a:effectLst/>
                          <a:latin typeface="Calibri"/>
                        </a:rPr>
                        <a:t>Ações</a:t>
                      </a:r>
                      <a:endParaRPr lang="pt-BR" sz="2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CRIAMOSITE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2013-08-17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Selecionar Espaço / Selecionar Tráfego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2011-08-17 02:02:52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VHX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2012-04-10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SAIRAF REFRIGERAÃ‡ÃƒO - www.sairaf.com.br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2012-04-10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460,00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Belavini Veiculos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2012-04-05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VERSALTEC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2012-01-20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SITIO MARTINS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2012-01-18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HOSPITAL FLAVIO LEAL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299.00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TRES PORQUINHOS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6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CIOSB - Centro Integrado de ortodontia e saude bucal LTDA.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GUANDU TROPICAL FLORES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ERNANDEZ DE SIQUEIRA SILVA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LBRIOGASEINSTALAÃ‡Ã•ES.COM.BR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2012-01-08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ANNESULIVAN E MOGEC VENC 10</a:t>
                      </a:r>
                      <a:endParaRPr lang="it-IT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2011-12-10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04:30:18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UPSECURE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94.50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7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7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 SOFT SISTEMAS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2011-11-10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176,70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Petroposhe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2011-11-09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360,00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2011-10-24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286,70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Carlos Alberto Imoveis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2011-10-22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798,00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CONVICTA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MPC-DISPLAYS.COM.BR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2011-10-14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Invista Online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2011-10-12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09:02:06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450.00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7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Dinho Festas e Eventos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Direto em mãos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259,50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7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SOCHURRASCO.COM VCT 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1,267,00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66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CERIMONIALEDSONGARCIA.COM.BR - EDSON GAR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COMPOLASS INFORMATICA LTDA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90.00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2011-10-10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55,00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Petroposhe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2011-10-09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2011-08-09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360,00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2011-10-08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66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2011-10-08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20,00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2011-10-06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2011-10-06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2011-09-26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250.00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2011-09-24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460,90</a:t>
                      </a:r>
                      <a:endParaRPr lang="pt-BR" sz="60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2" marR="1092" marT="1092" marB="10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0484" marR="10484" marT="5242" marB="5242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0484" marR="10484" marT="5242" marB="5242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0484" marR="10484" marT="5242" marB="5242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7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5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9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1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5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7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0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1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3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7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9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0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2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3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9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1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4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5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7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0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1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3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4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7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9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0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028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1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4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7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0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3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6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9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2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5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8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61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64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67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0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3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6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79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82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85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88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91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94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97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0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3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6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9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2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5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8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1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4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7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0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3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6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9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42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56879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ttp://www.criamosites.com.br/system/cobranca/images/excluir.png">
            <a:hlinkClick r:id="rId3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http://www.criamosites.com.br/system/cobranca/images/alterar.png">
            <a:hlinkClick r:id="rId33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criamosites.com.br/system/cobranca/images/excluir.png">
            <a:hlinkClick r:id="rId3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criamosites.com.br/system/cobranca/images/alterar.png">
            <a:hlinkClick r:id="rId3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www.criamosites.com.br/system/cobranca/images/excluir.png">
            <a:hlinkClick r:id="rId3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http://www.criamosites.com.br/system/cobranca/images/alterar.png">
            <a:hlinkClick r:id="rId3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criamosites.com.br/system/cobranca/images/excluir.png">
            <a:hlinkClick r:id="rId3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www.criamosites.com.br/system/cobranca/images/alterar.png">
            <a:hlinkClick r:id="rId4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http://www.criamosites.com.br/system/cobranca/images/excluir.png">
            <a:hlinkClick r:id="rId4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http://www.criamosites.com.br/system/cobranca/images/alterar.png">
            <a:hlinkClick r:id="rId4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www.criamosites.com.br/system/cobranca/images/excluir.png">
            <a:hlinkClick r:id="rId4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http://www.criamosites.com.br/system/cobranca/images/excluir.png">
            <a:hlinkClick r:id="rId4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http://www.criamosites.com.br/system/cobranca/images/alterar.png">
            <a:hlinkClick r:id="rId4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://www.criamosites.com.br/system/cobranca/images/excluir.png">
            <a:hlinkClick r:id="rId4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://www.criamosites.com.br/system/cobranca/images/alterar.png">
            <a:hlinkClick r:id="rId4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http://www.criamosites.com.br/system/cobranca/images/excluir.png">
            <a:hlinkClick r:id="rId4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http://www.criamosites.com.br/system/cobranca/images/alterar.png">
            <a:hlinkClick r:id="rId5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http://www.criamosites.com.br/system/cobranca/images/excluir.png">
            <a:hlinkClick r:id="rId5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http://www.criamosites.com.br/system/cobranca/images/alterar.png">
            <a:hlinkClick r:id="rId5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http://www.criamosites.com.br/system/cobranca/images/excluir.png">
            <a:hlinkClick r:id="rId5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3" name="Picture 35" descr="http://www.criamosites.com.br/system/cobranca/images/alterar.png">
            <a:hlinkClick r:id="rId5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Picture 36" descr="http://www.criamosites.com.br/system/cobranca/images/excluir.png">
            <a:hlinkClick r:id="rId5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Picture 38" descr="http://www.criamosites.com.br/system/cobranca/images/alterar.png">
            <a:hlinkClick r:id="rId5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7" name="Picture 39" descr="http://www.criamosites.com.br/system/cobranca/images/excluir.png">
            <a:hlinkClick r:id="rId5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9" name="Picture 41" descr="http://www.criamosites.com.br/system/cobranca/images/alterar.png">
            <a:hlinkClick r:id="rId5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Picture 42" descr="http://www.criamosites.com.br/system/cobranca/images/excluir.png">
            <a:hlinkClick r:id="rId5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Picture 44" descr="http://www.criamosites.com.br/system/cobranca/images/alterar.png">
            <a:hlinkClick r:id="rId6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3" name="Picture 45" descr="http://www.criamosites.com.br/system/cobranca/images/excluir.png">
            <a:hlinkClick r:id="rId6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5" name="Picture 47" descr="http://www.criamosites.com.br/system/cobranca/images/alterar.png">
            <a:hlinkClick r:id="rId6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6" name="Picture 48" descr="http://www.criamosites.com.br/system/cobranca/images/excluir.png">
            <a:hlinkClick r:id="rId6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8" name="Picture 50" descr="http://www.criamosites.com.br/system/cobranca/images/alterar.png">
            <a:hlinkClick r:id="rId6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9" name="Picture 51" descr="http://www.criamosites.com.br/system/cobranca/images/excluir.png">
            <a:hlinkClick r:id="rId6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1" name="Picture 53" descr="http://www.criamosites.com.br/system/cobranca/images/alterar.png">
            <a:hlinkClick r:id="rId6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2" name="Picture 54" descr="http://www.criamosites.com.br/system/cobranca/images/excluir.png">
            <a:hlinkClick r:id="rId6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4" name="Picture 56" descr="http://www.criamosites.com.br/system/cobranca/images/alterar.png">
            <a:hlinkClick r:id="rId6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5" name="Picture 57" descr="http://www.criamosites.com.br/system/cobranca/images/excluir.png">
            <a:hlinkClick r:id="rId6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7" name="Picture 59" descr="http://www.criamosites.com.br/system/cobranca/images/alterar.png">
            <a:hlinkClick r:id="rId7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8" name="Picture 60" descr="http://www.criamosites.com.br/system/cobranca/images/excluir.png">
            <a:hlinkClick r:id="rId7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0" name="Picture 62" descr="http://www.criamosites.com.br/system/cobranca/images/alterar.png">
            <a:hlinkClick r:id="rId7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1" name="Picture 63" descr="http://www.criamosites.com.br/system/cobranca/images/excluir.png">
            <a:hlinkClick r:id="rId7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3" name="Picture 65" descr="http://www.criamosites.com.br/system/cobranca/images/alterar.png">
            <a:hlinkClick r:id="rId7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4" name="Picture 66" descr="http://www.criamosites.com.br/system/cobranca/images/excluir.png">
            <a:hlinkClick r:id="rId7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6" name="Picture 68" descr="http://www.criamosites.com.br/system/cobranca/images/alterar.png">
            <a:hlinkClick r:id="rId7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7" name="Picture 69" descr="http://www.criamosites.com.br/system/cobranca/images/excluir.png">
            <a:hlinkClick r:id="rId7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9" name="Picture 71" descr="http://www.criamosites.com.br/system/cobranca/images/alterar.png">
            <a:hlinkClick r:id="rId7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0" name="Picture 72" descr="http://www.criamosites.com.br/system/cobranca/images/excluir.png">
            <a:hlinkClick r:id="rId7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2" name="Picture 74" descr="http://www.criamosites.com.br/system/cobranca/images/alterar.png">
            <a:hlinkClick r:id="rId8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3" name="Picture 75" descr="http://www.criamosites.com.br/system/cobranca/images/excluir.png">
            <a:hlinkClick r:id="rId8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5" name="Picture 77" descr="http://www.criamosites.com.br/system/cobranca/images/alterar.png">
            <a:hlinkClick r:id="rId8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6" name="Picture 78" descr="http://www.criamosites.com.br/system/cobranca/images/excluir.png">
            <a:hlinkClick r:id="rId8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8" name="Picture 80" descr="http://www.criamosites.com.br/system/cobranca/images/alterar.png">
            <a:hlinkClick r:id="rId8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9" name="Picture 81" descr="http://www.criamosites.com.br/system/cobranca/images/excluir.png">
            <a:hlinkClick r:id="rId8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1" name="Picture 83" descr="http://www.criamosites.com.br/system/cobranca/images/alterar.png">
            <a:hlinkClick r:id="rId8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2" name="Picture 84" descr="http://www.criamosites.com.br/system/cobranca/images/excluir.png">
            <a:hlinkClick r:id="rId8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4" name="Picture 86" descr="http://www.criamosites.com.br/system/cobranca/images/alterar.png">
            <a:hlinkClick r:id="rId8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5" name="Picture 87" descr="http://www.criamosites.com.br/system/cobranca/images/excluir.png">
            <a:hlinkClick r:id="rId8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7" name="Picture 89" descr="http://www.criamosites.com.br/system/cobranca/images/alterar.png">
            <a:hlinkClick r:id="rId9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8" name="Picture 90" descr="http://www.criamosites.com.br/system/cobranca/images/excluir.png">
            <a:hlinkClick r:id="rId9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0" name="Picture 92" descr="http://www.criamosites.com.br/system/cobranca/images/alterar.png">
            <a:hlinkClick r:id="rId9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1" name="Picture 93" descr="http://www.criamosites.com.br/system/cobranca/images/excluir.png">
            <a:hlinkClick r:id="rId9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3" name="Picture 95" descr="http://www.criamosites.com.br/system/cobranca/images/alterar.png">
            <a:hlinkClick r:id="rId9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4" name="Picture 96" descr="http://www.criamosites.com.br/system/cobranca/images/excluir.png">
            <a:hlinkClick r:id="rId9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6" name="Picture 98" descr="http://www.criamosites.com.br/system/cobranca/images/alterar.png">
            <a:hlinkClick r:id="rId9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7" name="Picture 99" descr="http://www.criamosites.com.br/system/cobranca/images/excluir.png">
            <a:hlinkClick r:id="rId9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9" name="Picture 101" descr="http://www.criamosites.com.br/system/cobranca/images/alterar.png">
            <a:hlinkClick r:id="rId9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" name="Picture 102" descr="http://www.criamosites.com.br/system/cobranca/images/excluir.png">
            <a:hlinkClick r:id="rId9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" name="Picture 104" descr="http://www.criamosites.com.br/system/cobranca/images/alterar.png">
            <a:hlinkClick r:id="rId10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3" name="Picture 105" descr="http://www.criamosites.com.br/system/cobranca/images/excluir.png">
            <a:hlinkClick r:id="rId101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5" name="Picture 107" descr="http://www.criamosites.com.br/system/cobranca/images/alterar.png">
            <a:hlinkClick r:id="rId102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6" name="Picture 108" descr="http://www.criamosites.com.br/system/cobranca/images/excluir.png">
            <a:hlinkClick r:id="rId103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8" name="Picture 110" descr="http://www.criamosites.com.br/system/cobranca/images/alterar.png">
            <a:hlinkClick r:id="rId104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9" name="Picture 111" descr="http://www.criamosites.com.br/system/cobranca/images/excluir.png">
            <a:hlinkClick r:id="rId105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1" name="Picture 113" descr="http://www.criamosites.com.br/system/cobranca/images/alterar.png">
            <a:hlinkClick r:id="rId106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2" name="Picture 114" descr="http://www.criamosites.com.br/system/cobranca/images/excluir.png">
            <a:hlinkClick r:id="rId107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4" name="Picture 116" descr="http://www.criamosites.com.br/system/cobranca/images/alterar.png">
            <a:hlinkClick r:id="rId108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5" name="Picture 117" descr="http://www.criamosites.com.br/system/cobranca/images/excluir.png">
            <a:hlinkClick r:id="rId109"/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criamosites.com.br/system/cobranca/images/alterar.png">
            <a:hlinkClick r:id="rId110"/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19970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312525"/>
              </p:ext>
            </p:extLst>
          </p:nvPr>
        </p:nvGraphicFramePr>
        <p:xfrm>
          <a:off x="116632" y="35496"/>
          <a:ext cx="6624736" cy="9108533"/>
        </p:xfrm>
        <a:graphic>
          <a:graphicData uri="http://schemas.openxmlformats.org/drawingml/2006/table">
            <a:tbl>
              <a:tblPr/>
              <a:tblGrid>
                <a:gridCol w="997520"/>
                <a:gridCol w="530260"/>
                <a:gridCol w="435753"/>
                <a:gridCol w="609012"/>
                <a:gridCol w="1123516"/>
                <a:gridCol w="619507"/>
                <a:gridCol w="435753"/>
                <a:gridCol w="756017"/>
                <a:gridCol w="372466"/>
                <a:gridCol w="372466"/>
                <a:gridCol w="372466"/>
              </a:tblGrid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Carlos Alberto </a:t>
                      </a:r>
                      <a:r>
                        <a:rPr lang="pt-BR" sz="600" dirty="0" err="1">
                          <a:effectLst/>
                          <a:latin typeface="Calibri"/>
                        </a:rPr>
                        <a:t>Imoveis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2011-09-27 04:05:48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798,00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BRASGLASS.COM.BR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2011-09-20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2011-09-27 04:46:13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8.90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CAROLINA COLCHÕES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2011-09-20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2011-09-27 04:40:59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653.70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2011-09-20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313,50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2011-09-20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24,90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ERNANDEZ DE SIQUEIRA SILVA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Dinho Festas e Eventos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2011-09-16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2011-09-16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Direto em mãos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2011-09-08 01:49:43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259,50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Bomajet - Altair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03:54:56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319,20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2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COLEGIO RIO SAO PAULO -ALINE SOUZA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270,00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2011-08-26 09:04:19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CONVICTA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959,00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MPC-DISPLAYS.COM.BR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2011-09-14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2011-09-14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23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EXMAN MANUTENÇÃO E INSTALAÇÕES INDUSTRIA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04:02:14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en-US" sz="600">
                          <a:effectLst/>
                          <a:latin typeface="Calibri"/>
                        </a:rPr>
                        <a:t>LIBIDO SEX SHOP - WAGNER VCT 06</a:t>
                      </a:r>
                      <a:endParaRPr lang="en-US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04:17:39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Invista Online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SOCHURRASCO.COM VCT 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2011-09-06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05:15:02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80,10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CAIQUEFESTAS.COM SUELI VENC 07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03:59:21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IDESE FATTA BETELRH - VENC 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04:02:50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443,20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CLAVE DE FA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04:01:39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71,20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PERSONA NITEROI VALERIA VCT 10</a:t>
                      </a:r>
                      <a:endParaRPr lang="it-IT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2011-09-22 04:01:57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DISK SALGADOS RJ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09:06:02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49,50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2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XEQUEMATE.COM.BR EDUARDO PSXC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04:20:17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MPC-DISPLAYS.COM.BR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INSULCAST - SEBASTIAO - VENC 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2011-09-22 03:36:03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56,70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MACRORIO -MARIA CRISTINA VCT 05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04:18:44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98,00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Expresso Festas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23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CERIMONIALEDSONGARCIA.COM.BR - EDSON GAR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29,70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IMPÉRIO DOS PASSAROS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04:03:32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99,80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1,267,00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1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PREMIERARTES E ISALOPES.COM.BR MARCIO SP - VENC 01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2011-09-14 11:25:54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19,80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HYUNDAI ELETRONICS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79,00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2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LAJE GUERRA - CLAUDIO MARTINS VCT 03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04:08:05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CAMPLATA CESAR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49,90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2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55,00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2011-09-21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250.00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33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Petroposhe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2011-09-09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2011-09-13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360,00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23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2011-09-08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20,00</a:t>
                      </a:r>
                      <a:endParaRPr lang="pt-BR" sz="60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72" marR="1172" marT="1172" marB="117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251" marR="11251" marT="5625" marB="5625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251" marR="11251" marT="5625" marB="5625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1251" marR="11251" marT="5625" marB="5625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controls>
      <mc:AlternateContent xmlns:mc="http://schemas.openxmlformats.org/markup-compatibility/2006">
        <mc:Choice xmlns:v="urn:schemas-microsoft-com:vml" Requires="v">
          <p:control spid="2052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5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8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1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4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67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0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3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6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9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82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85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88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91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94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97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00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03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06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09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12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15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18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1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4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7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0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3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0749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00725"/>
              </p:ext>
            </p:extLst>
          </p:nvPr>
        </p:nvGraphicFramePr>
        <p:xfrm>
          <a:off x="-1" y="304809"/>
          <a:ext cx="6858000" cy="8839205"/>
        </p:xfrm>
        <a:graphic>
          <a:graphicData uri="http://schemas.openxmlformats.org/drawingml/2006/table">
            <a:tbl>
              <a:tblPr/>
              <a:tblGrid>
                <a:gridCol w="1034715"/>
                <a:gridCol w="550032"/>
                <a:gridCol w="452006"/>
                <a:gridCol w="631715"/>
                <a:gridCol w="1165412"/>
                <a:gridCol w="642613"/>
                <a:gridCol w="452006"/>
                <a:gridCol w="784206"/>
                <a:gridCol w="381765"/>
                <a:gridCol w="381765"/>
                <a:gridCol w="381765"/>
              </a:tblGrid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CASA DO ESTETICISTA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2011-09-08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2011-08-11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2011-09-13 02:50:11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BlueUniformes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2011-09-08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2011-09-08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Selecionar Espaço / Selecionar Tráfego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300,00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2011-09-13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Selecionar Espaço / Selecionar Tráfego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313,50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 SOFT SISTEMAS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2011-08-30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176,70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PULANDO DEMAIS.COM VCT 05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540.00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313,50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Filhotes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04:19:37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573,40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2011-09-13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460,90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MURALHA RJGOLDIMOVEIS.COM.BR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150,00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Carlos Alberto Imoveis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1.064,00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BRASGLASS.COM.BR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35.60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VIBELIMAO - CADU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94,50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03:58:21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24,90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313,50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ERNANDEZ DE SIQUEIRA SILVA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79,20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2011-08-18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700,00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VHX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339.00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CONVICTA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2011-08-13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Dinho Festas e Eventos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Direto em mãos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347,00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MEGA NIGH - www.meganight.com.br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2011-09-23 04:19:17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89.90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en-US" sz="600">
                          <a:effectLst/>
                          <a:latin typeface="Calibri"/>
                        </a:rPr>
                        <a:t>LIBIDO SEX SHOP - WAGNER VCT 06</a:t>
                      </a:r>
                      <a:endParaRPr lang="en-US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89,70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CAIQUEFESTAS.COM SUELI VENC 07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108,90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2011-08-29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 DANT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10:14:20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189,90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QUERUBINS TRANSPORTES -IVONETE VCT 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05:05:16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178,00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DREAM CARE IGOR E PAULO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MARACAS E TIARAS - BERNARDO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04:58:15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77,80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CAMPLATA CESAR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2011-08-29 02:34:22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149,70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5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CERIMONIALEDSONGARCIA.COM.BR - EDSON GAR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2011-07-28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29,7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KATIAEALMIRBOLOS - VCT 23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69,60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XEQUEMATE.COM.BR EDUARDO PSXC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05:20:51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26,70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ANNESULIVAN E MOGEC VENC 10</a:t>
                      </a:r>
                      <a:endParaRPr lang="it-IT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53,40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250.00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PERSONA NITEROI VALERIA VCT 10</a:t>
                      </a:r>
                      <a:endParaRPr lang="it-IT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2011-09-02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05:01:28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26,70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3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PREMIERARTES E ISALOPES.COM.BR MARCIO SP - VENC 01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59,40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381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LAJE GUERRA - CLAUDIO MARTINS VCT 03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59,80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0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UPSECURE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2011-05-24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94.50</a:t>
                      </a:r>
                      <a:endParaRPr lang="pt-BR" sz="60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9" marR="1199" marT="1199" marB="1199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508" marR="11508" marT="5754" marB="5754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508" marR="11508" marT="5754" marB="5754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1508" marR="11508" marT="5754" marB="5754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075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5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1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4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5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7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8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0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1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3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4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6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7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9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0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2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3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5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6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8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29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1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2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4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5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7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8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0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1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3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4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6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7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9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0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2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3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5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6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8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59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1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2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4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5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7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8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0" name="Picture 98" descr="http://www.criamosites.com.br/system/cobranca/images/alterar.png">
            <a:hlinkClick r:id="rId10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1" name="Picture 99" descr="http://www.criamosites.com.br/system/cobranca/images/excluir.png">
            <a:hlinkClick r:id="rId10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3" name="Picture 101" descr="http://www.criamosites.com.br/system/cobranca/images/alterar.png">
            <a:hlinkClick r:id="rId10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" name="Picture 102" descr="http://www.criamosites.com.br/system/cobranca/images/excluir.png">
            <a:hlinkClick r:id="rId11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6" name="Picture 104" descr="http://www.criamosites.com.br/system/cobranca/images/alterar.png">
            <a:hlinkClick r:id="rId11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7" name="Picture 105" descr="http://www.criamosites.com.br/system/cobranca/images/excluir.png">
            <a:hlinkClick r:id="rId11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9" name="Picture 107" descr="http://www.criamosites.com.br/system/cobranca/images/alterar.png">
            <a:hlinkClick r:id="rId11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0" name="Picture 108" descr="http://www.criamosites.com.br/system/cobranca/images/excluir.png">
            <a:hlinkClick r:id="rId11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2" name="Picture 110" descr="http://www.criamosites.com.br/system/cobranca/images/alterar.png">
            <a:hlinkClick r:id="rId11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3" name="Picture 111" descr="http://www.criamosites.com.br/system/cobranca/images/excluir.png">
            <a:hlinkClick r:id="rId11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5" name="Picture 113" descr="http://www.criamosites.com.br/system/cobranca/images/alterar.png">
            <a:hlinkClick r:id="rId11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6" name="Picture 114" descr="http://www.criamosites.com.br/system/cobranca/images/excluir.png">
            <a:hlinkClick r:id="rId11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8" name="Picture 116" descr="http://www.criamosites.com.br/system/cobranca/images/alterar.png">
            <a:hlinkClick r:id="rId11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9" name="Picture 117" descr="http://www.criamosites.com.br/system/cobranca/images/excluir.png">
            <a:hlinkClick r:id="rId12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criamosites.com.br/system/cobranca/images/alterar.png">
            <a:hlinkClick r:id="rId12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9970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3076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79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2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5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8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91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94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97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00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03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06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09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12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15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18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21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24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27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30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33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36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39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42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45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48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51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54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57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0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3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6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9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2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5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8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81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84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87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90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698053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033036"/>
              </p:ext>
            </p:extLst>
          </p:nvPr>
        </p:nvGraphicFramePr>
        <p:xfrm>
          <a:off x="-1" y="304800"/>
          <a:ext cx="6858000" cy="8839198"/>
        </p:xfrm>
        <a:graphic>
          <a:graphicData uri="http://schemas.openxmlformats.org/drawingml/2006/table">
            <a:tbl>
              <a:tblPr/>
              <a:tblGrid>
                <a:gridCol w="1033674"/>
                <a:gridCol w="549483"/>
                <a:gridCol w="451549"/>
                <a:gridCol w="631085"/>
                <a:gridCol w="1164243"/>
                <a:gridCol w="641969"/>
                <a:gridCol w="451549"/>
                <a:gridCol w="783420"/>
                <a:gridCol w="383676"/>
                <a:gridCol w="383676"/>
                <a:gridCol w="383676"/>
              </a:tblGrid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CLINICA DO SONO - </a:t>
                      </a:r>
                      <a:r>
                        <a:rPr lang="pt-BR" sz="600" dirty="0" err="1">
                          <a:effectLst/>
                          <a:latin typeface="Calibri"/>
                        </a:rPr>
                        <a:t>JOÃƒO</a:t>
                      </a:r>
                      <a:r>
                        <a:rPr lang="pt-BR" sz="600" dirty="0">
                          <a:effectLst/>
                          <a:latin typeface="Calibri"/>
                        </a:rPr>
                        <a:t> LUIZ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2011-07-13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1,267,00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Expresso Festas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2011-08-10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330,00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Animação de Festa Infantil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2011-08-10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Papel em Pedaços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110.10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55,00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Petroposhe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2011-08-09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2011-08-09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720,00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2011-08-08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05:19:57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2011-08-08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2011-08-11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289.50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2011-07-13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2011-08-03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86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FISOFORMA THERCIO AUGUSTO GUEDES DE ALMEIDA JORGE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2011-08-01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SAIRAF REFRIGERAÃ‡ÃƒO - www.sairaf.com.br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2011-07-30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PULANDO DEMAIS.COM VCT 05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2011-07-29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2011-07-29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540.00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CRIAMOSITE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2011-07-27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MARACAS E TIARAS - BERNARDO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18.90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Filhotes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833,80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Filhotes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833,80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Invista Online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347,60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2011-07-24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238,90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MURALHA RJGOLDIMOVEIS.COM.BR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150,00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Carlos Alberto Imoveis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119,00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484,60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500,00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2011-07-18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2011-08-08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CONVICTA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INFORFAB.COM.BR FABIO E EDUARDO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329,70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GUANDU TROPICAL FLORES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2011-07-27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378.00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COLCHAO TERAMAG JESSE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417,00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BRINQUEBEM.COM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99.00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HYUNDAI ELETRONICS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474,00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MPC-DISPLAYS.COM.BR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2011-05-30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209.30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09:21:05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110,00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ILIMOBILIARIA KArine de Medeiros Costa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149,50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8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SOLARDPOCINHOS.COM.BR E .COM VCT 16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200,00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Aesthetic Center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251.50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INCX.COM.BR E IMVX.COM.BR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120.00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 SOFT SISTEMAS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2011-06-16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117,80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UPSECURE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2011-05-24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94.50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84">
                <a:tc>
                  <a:txBody>
                    <a:bodyPr/>
                    <a:lstStyle/>
                    <a:p>
                      <a:pPr algn="ctr"/>
                      <a:r>
                        <a:rPr lang="fr-FR" sz="600">
                          <a:effectLst/>
                          <a:latin typeface="Calibri"/>
                        </a:rPr>
                        <a:t>SOLANGE SOLFLORES SMBOUQUETS VCT 16</a:t>
                      </a:r>
                      <a:endParaRPr lang="fr-F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2011-08-24 05:15:43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37,80</a:t>
                      </a:r>
                      <a:endParaRPr lang="pt-BR" sz="60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85" marR="1185" marT="1185" marB="1185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378" marR="11378" marT="5689" marB="5689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378" marR="11378" marT="5689" marB="5689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1378" marR="11378" marT="5689" marB="5689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4099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7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9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2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3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5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6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8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9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1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2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4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5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7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38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0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1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3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4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6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7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49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0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2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3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5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6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8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59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1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2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4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5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7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8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0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1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3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4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6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7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9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0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2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3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5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6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8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89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1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2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4" name="Picture 98" descr="http://www.criamosites.com.br/system/cobranca/images/alterar.png">
            <a:hlinkClick r:id="rId10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5" name="Picture 99" descr="http://www.criamosites.com.br/system/cobranca/images/excluir.png">
            <a:hlinkClick r:id="rId10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7" name="Picture 101" descr="http://www.criamosites.com.br/system/cobranca/images/alterar.png">
            <a:hlinkClick r:id="rId10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8" name="Picture 102" descr="http://www.criamosites.com.br/system/cobranca/images/excluir.png">
            <a:hlinkClick r:id="rId11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0" name="Picture 104" descr="http://www.criamosites.com.br/system/cobranca/images/alterar.png">
            <a:hlinkClick r:id="rId11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1" name="Picture 105" descr="http://www.criamosites.com.br/system/cobranca/images/excluir.png">
            <a:hlinkClick r:id="rId11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3" name="Picture 107" descr="http://www.criamosites.com.br/system/cobranca/images/alterar.png">
            <a:hlinkClick r:id="rId11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4" name="Picture 108" descr="http://www.criamosites.com.br/system/cobranca/images/excluir.png">
            <a:hlinkClick r:id="rId11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6" name="Picture 110" descr="http://www.criamosites.com.br/system/cobranca/images/alterar.png">
            <a:hlinkClick r:id="rId11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7" name="Picture 111" descr="http://www.criamosites.com.br/system/cobranca/images/excluir.png">
            <a:hlinkClick r:id="rId11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9" name="Picture 113" descr="http://www.criamosites.com.br/system/cobranca/images/alterar.png">
            <a:hlinkClick r:id="rId11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10" name="Picture 114" descr="http://www.criamosites.com.br/system/cobranca/images/excluir.png">
            <a:hlinkClick r:id="rId11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12" name="Picture 116" descr="http://www.criamosites.com.br/system/cobranca/images/alterar.png">
            <a:hlinkClick r:id="rId11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13" name="Picture 117" descr="http://www.criamosites.com.br/system/cobranca/images/excluir.png">
            <a:hlinkClick r:id="rId12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www.criamosites.com.br/system/cobranca/images/alterar.png">
            <a:hlinkClick r:id="rId12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19970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4100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3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6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9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2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5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8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21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24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27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30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33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36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39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42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45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48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51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54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57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60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63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66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69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72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75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78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81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84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87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90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93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96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99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202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205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208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211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214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8253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452335"/>
              </p:ext>
            </p:extLst>
          </p:nvPr>
        </p:nvGraphicFramePr>
        <p:xfrm>
          <a:off x="4" y="304790"/>
          <a:ext cx="6857995" cy="8839201"/>
        </p:xfrm>
        <a:graphic>
          <a:graphicData uri="http://schemas.openxmlformats.org/drawingml/2006/table">
            <a:tbl>
              <a:tblPr/>
              <a:tblGrid>
                <a:gridCol w="1026477"/>
                <a:gridCol w="545658"/>
                <a:gridCol w="448406"/>
                <a:gridCol w="626688"/>
                <a:gridCol w="1156143"/>
                <a:gridCol w="637498"/>
                <a:gridCol w="448406"/>
                <a:gridCol w="777965"/>
                <a:gridCol w="396918"/>
                <a:gridCol w="396918"/>
                <a:gridCol w="396918"/>
              </a:tblGrid>
              <a:tr h="281213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COOPERATIVA DOS TRANSPORTADORES PASSAGEIROS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Lucio teste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2011-07-10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Expresso Festas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330,00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2011-07-13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1,267,00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IMPÉRIO DOS PASSAROS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49.90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MACRORIO -MARIA CRISTINA VCT 05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Boleto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1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2011-07-11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2011-07-06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2011-07-13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/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SAIRAF REFRIGERAÃ‡ÃƒO - www.sairaf.com.br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2011-06-30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2011-06-03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45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PREMIERARTES E ISALOPES.COM.BR MARCIO SP - VENC 01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650,00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Filhotes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1,111,40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2011-06-24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2011-07-12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257,80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2011-06-24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0000-00-00 00:00:00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286,70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VERSALTEC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89,90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2011-06-30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CONVICTA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179,40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LW Equipamentos - Rafael Raposo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18.90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Aesthetic Center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30,00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Alexandre Bezerra de Andrade LEXlogistica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Direto em mãos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75,80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SARÃ‡A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142.40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JCN CONSULTORIA EM SAUDE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59,40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MARVIN SOLUTIONS INFORMATICA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180.00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LAJE GUERRA - CLAUDIO MARTINS VCT 03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2011-06-09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179.40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MACRORIO -MARIA CRISTINA VCT 05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2011-06-29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1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CERIMONIALEDSONGARCIA.COM.BR - EDSON GAR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29.70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COMPOLASS INFORMATICA LTDA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90.00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IMPÉRIO DOS PASSAROS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49.90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78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CIOSB - Centro Integrado de ortodontia e saude bucal LTDA.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97,90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8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XEQUEMATE.COM.BR EDUARDO PSXC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8.90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Aesthetic Center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251.50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2011-06-13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1,267,00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CAROLINA COLCHÕES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2011-06-21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653.70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JPA IMOVEIS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1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COOPERATIVA DOS TRANSPORTADORES PASSAGEIROS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2011-06-26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38.00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13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COOPERATIVA DOS TRANSPORTADORES PASSAGEIROS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38.00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45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PREMIERARTES E ISALOPES.COM.BR MARCIO SP - VENC 01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29.70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47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2011-06-08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098" marR="1098" marT="1098" marB="1098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0543" marR="10543" marT="5271" marB="5271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0543" marR="10543" marT="5271" marB="5271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0543" marR="10543" marT="5271" marB="5271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5123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1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3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4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6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7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9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0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2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3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5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6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8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9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1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2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4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5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7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8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0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1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3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4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6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7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9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0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2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3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5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6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8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9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1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2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4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5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7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98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0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1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3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4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6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7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09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0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2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3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5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6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8" name="Picture 98" descr="http://www.criamosites.com.br/system/cobranca/images/alterar.png">
            <a:hlinkClick r:id="rId10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19" name="Picture 99" descr="http://www.criamosites.com.br/system/cobranca/images/excluir.png">
            <a:hlinkClick r:id="rId10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1" name="Picture 101" descr="http://www.criamosites.com.br/system/cobranca/images/alterar.png">
            <a:hlinkClick r:id="rId10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2" name="Picture 102" descr="http://www.criamosites.com.br/system/cobranca/images/excluir.png">
            <a:hlinkClick r:id="rId11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" name="Picture 104" descr="http://www.criamosites.com.br/system/cobranca/images/alterar.png">
            <a:hlinkClick r:id="rId11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5" name="Picture 105" descr="http://www.criamosites.com.br/system/cobranca/images/excluir.png">
            <a:hlinkClick r:id="rId11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7" name="Picture 107" descr="http://www.criamosites.com.br/system/cobranca/images/alterar.png">
            <a:hlinkClick r:id="rId11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8" name="Picture 108" descr="http://www.criamosites.com.br/system/cobranca/images/excluir.png">
            <a:hlinkClick r:id="rId11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0" name="Picture 110" descr="http://www.criamosites.com.br/system/cobranca/images/alterar.png">
            <a:hlinkClick r:id="rId11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1" name="Picture 111" descr="http://www.criamosites.com.br/system/cobranca/images/excluir.png">
            <a:hlinkClick r:id="rId11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3" name="Picture 113" descr="http://www.criamosites.com.br/system/cobranca/images/alterar.png">
            <a:hlinkClick r:id="rId11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4" name="Picture 114" descr="http://www.criamosites.com.br/system/cobranca/images/excluir.png">
            <a:hlinkClick r:id="rId11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6" name="Picture 116" descr="http://www.criamosites.com.br/system/cobranca/images/alterar.png">
            <a:hlinkClick r:id="rId11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37" name="Picture 117" descr="http://www.criamosites.com.br/system/cobranca/images/excluir.png">
            <a:hlinkClick r:id="rId12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5124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27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0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3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6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39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42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45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48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51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54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57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60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63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66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69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72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75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78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81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84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87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90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93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96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199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02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05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08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11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14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17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20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23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26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29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32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35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5238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032939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44949"/>
              </p:ext>
            </p:extLst>
          </p:nvPr>
        </p:nvGraphicFramePr>
        <p:xfrm>
          <a:off x="72008" y="251520"/>
          <a:ext cx="6741368" cy="8839192"/>
        </p:xfrm>
        <a:graphic>
          <a:graphicData uri="http://schemas.openxmlformats.org/drawingml/2006/table">
            <a:tbl>
              <a:tblPr/>
              <a:tblGrid>
                <a:gridCol w="1013054"/>
                <a:gridCol w="538522"/>
                <a:gridCol w="442545"/>
                <a:gridCol w="618497"/>
                <a:gridCol w="1141018"/>
                <a:gridCol w="629163"/>
                <a:gridCol w="442545"/>
                <a:gridCol w="767792"/>
                <a:gridCol w="382744"/>
                <a:gridCol w="382744"/>
                <a:gridCol w="382744"/>
              </a:tblGrid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PUBLICITA ONLINE JOSE CARLOS</a:t>
                      </a:r>
                      <a:endParaRPr lang="pt-BR" sz="600" dirty="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2011-06-01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2011-06-09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250.00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lulehcosmeticos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Não Pago</a:t>
                      </a:r>
                      <a:endParaRPr lang="pt-BR" sz="600" dirty="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Oliversuhet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238.90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2011-06-16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286,70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TRES PORQUINHOS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BRASGLASS.COM.BR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26.70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ROSEMBERG MENDONÃ‡A DO NASCIMENTO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2011-05-19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124.60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18.90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CAROLINA COLCHÕES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871.60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2011-05-12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55.00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en-US" sz="600">
                          <a:effectLst/>
                          <a:latin typeface="Calibri"/>
                        </a:rPr>
                        <a:t>LIBIDO SEX SHOP - WAGNER VCT 06</a:t>
                      </a:r>
                      <a:endParaRPr lang="en-US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2011-05-12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HISTILLUS FESTAS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142.40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W.S NIT SERVIÃ‡O DE TELECOMUNICAÃ‡ÃƒO LTDA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800.00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DR SOFT SISTEMAS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176.70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INSULCAST - SEBASTIAO - VENC 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2011-06-07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94.50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UPSECURE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94.50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MACRORIO -MARIA CRISTINA VCT 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147.00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IMPÉRIO DOS PASSAROS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2011-05-21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149.70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87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PREMIERARTES E ISALOPES.COM.BR MARCIO SP - VENC 01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29.70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>
                  <a:txBody>
                    <a:bodyPr/>
                    <a:lstStyle/>
                    <a:p>
                      <a:pPr algn="ctr"/>
                      <a:r>
                        <a:rPr lang="fr-FR" sz="600">
                          <a:effectLst/>
                          <a:latin typeface="Calibri"/>
                        </a:rPr>
                        <a:t>SOLANGE SOLFLORES SMBOUQUETS VCT 16</a:t>
                      </a:r>
                      <a:endParaRPr lang="fr-F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ANNESULIVAN E MOGEC VENC 10</a:t>
                      </a:r>
                      <a:endParaRPr lang="it-IT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47.80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COMPOLASS INFORMATICA LTDA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RP sÃ³ praia de pesca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225.00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PERSONA NITEROI VALERIA VCT 10</a:t>
                      </a:r>
                      <a:endParaRPr lang="it-IT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8.90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Aesthetic Center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2011-05-09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336.00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COOPERATIVA DOS TRANSPORTADORES PASSAGEIROS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38.00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817.00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XEQUEMATE.COM.BR EDUARDO PSXC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2011-05-10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8.90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ALCANCEOSUCESSO MARLI LIMA VCT 23 R$70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08:38:45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412.00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PUBLICITA ONLINE JOSE CARLOS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2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2011-05-08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15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2011-05-06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2011-05-04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0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Belavini Veiculos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2011-05-05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650.00</a:t>
                      </a:r>
                      <a:endParaRPr lang="pt-BR" sz="60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46" marR="1146" marT="1146" marB="1146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004" marR="11004" marT="5502" marB="5502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004" marR="11004" marT="5502" marB="5502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1004" marR="11004" marT="5502" marB="5502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6147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4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5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7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8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0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1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3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4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6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7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9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0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2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3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5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6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8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89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1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2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4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5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7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8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0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1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3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4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6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7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09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0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2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3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5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6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8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19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1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2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4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5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7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28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0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1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3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4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6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7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39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0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2" name="Picture 98" descr="http://www.criamosites.com.br/system/cobranca/images/alterar.png">
            <a:hlinkClick r:id="rId10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3" name="Picture 99" descr="http://www.criamosites.com.br/system/cobranca/images/excluir.png">
            <a:hlinkClick r:id="rId10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5" name="Picture 101" descr="http://www.criamosites.com.br/system/cobranca/images/alterar.png">
            <a:hlinkClick r:id="rId10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6" name="Picture 102" descr="http://www.criamosites.com.br/system/cobranca/images/excluir.png">
            <a:hlinkClick r:id="rId11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" name="Picture 104" descr="http://www.criamosites.com.br/system/cobranca/images/alterar.png">
            <a:hlinkClick r:id="rId11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" name="Picture 105" descr="http://www.criamosites.com.br/system/cobranca/images/excluir.png">
            <a:hlinkClick r:id="rId11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1" name="Picture 107" descr="http://www.criamosites.com.br/system/cobranca/images/alterar.png">
            <a:hlinkClick r:id="rId11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2" name="Picture 108" descr="http://www.criamosites.com.br/system/cobranca/images/excluir.png">
            <a:hlinkClick r:id="rId11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4" name="Picture 110" descr="http://www.criamosites.com.br/system/cobranca/images/alterar.png">
            <a:hlinkClick r:id="rId11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5" name="Picture 111" descr="http://www.criamosites.com.br/system/cobranca/images/excluir.png">
            <a:hlinkClick r:id="rId11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7" name="Picture 113" descr="http://www.criamosites.com.br/system/cobranca/images/alterar.png">
            <a:hlinkClick r:id="rId11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58" name="Picture 114" descr="http://www.criamosites.com.br/system/cobranca/images/excluir.png">
            <a:hlinkClick r:id="rId11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60" name="Picture 116" descr="http://www.criamosites.com.br/system/cobranca/images/alterar.png">
            <a:hlinkClick r:id="rId11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61" name="Picture 117" descr="http://www.criamosites.com.br/system/cobranca/images/excluir.png">
            <a:hlinkClick r:id="rId12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www.criamosites.com.br/system/cobranca/images/alterar.png">
            <a:hlinkClick r:id="rId12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19970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6148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1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4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7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0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3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6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69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72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75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78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81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84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87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90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93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96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99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02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05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08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11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14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17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20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23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26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29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32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35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38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41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44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47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50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53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56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59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262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24006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347125"/>
              </p:ext>
            </p:extLst>
          </p:nvPr>
        </p:nvGraphicFramePr>
        <p:xfrm>
          <a:off x="1" y="304790"/>
          <a:ext cx="6741366" cy="8731714"/>
        </p:xfrm>
        <a:graphic>
          <a:graphicData uri="http://schemas.openxmlformats.org/drawingml/2006/table">
            <a:tbl>
              <a:tblPr/>
              <a:tblGrid>
                <a:gridCol w="1016601"/>
                <a:gridCol w="540406"/>
                <a:gridCol w="444095"/>
                <a:gridCol w="620666"/>
                <a:gridCol w="1145012"/>
                <a:gridCol w="631362"/>
                <a:gridCol w="444095"/>
                <a:gridCol w="770478"/>
                <a:gridCol w="376217"/>
                <a:gridCol w="376217"/>
                <a:gridCol w="376217"/>
              </a:tblGrid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Toldos barbosa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2011-05-03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2011-05-27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89.90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2011-05-01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2011-05-09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PULANDO DEMAIS.COM VCT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500.00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238.90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323.40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BRASGLASS.COM.BR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26.70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TRES PORQUINHOS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309.00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COMTEX INDÃšSTRIA, VENC 18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600.00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SR PNEUS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1050.00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CMN EVENTOS - CLAUDIO VENC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2011-04-07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82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HADDAD AMAZONIA 2 DOMINIOS-VENC 12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2011-04-12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55.00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INFORFAB.COM.BR FABIO E EDUARDO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2011-04-12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109.90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96">
                <a:tc>
                  <a:txBody>
                    <a:bodyPr/>
                    <a:lstStyle/>
                    <a:p>
                      <a:pPr algn="ctr"/>
                      <a:r>
                        <a:rPr lang="fr-FR" sz="600">
                          <a:effectLst/>
                          <a:latin typeface="Calibri"/>
                        </a:rPr>
                        <a:t>SOLANGE SOLFLORES SMBOUQUETS VCT 16</a:t>
                      </a:r>
                      <a:endParaRPr lang="fr-F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100.00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DISK SALGADOS RJ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44.50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PERSONA NITEROI VALERIA VCT 10</a:t>
                      </a:r>
                      <a:endParaRPr lang="it-IT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44.60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KATIAEALMIRBOLOS - VCT 23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59.40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170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ALAMO SEGURANÃ‡A E EQUIPAMENTOS ELETRÃ”NIC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2011-08-26 08:35:44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82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XEQUEMATE.COM.BR EDUARDO PSXC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96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COOPERATIVA DOS TRANSPORTADORES PASSAGEIROS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110.10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CLINICA DO SONO - JOÃƒO LUIZ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817.00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COMPOLASS INFORMATICA LTDA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270.00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RP sÃ³ praia de pesca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225.00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it-IT" sz="600">
                          <a:effectLst/>
                          <a:latin typeface="Calibri"/>
                        </a:rPr>
                        <a:t>PERSONA NITEROI VALERIA VCT 10</a:t>
                      </a:r>
                      <a:endParaRPr lang="it-IT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26.70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96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WESTSOM DIMAS RODRIGUES DO NASCIMENTO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40.00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CASA DO ESTETICISTA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2011-04-27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289.50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PUBLICITA ONLINE JOSE CARLOS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70.00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ADISREM ANTIGO-&gt; ANDIC.ORG.BR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Não 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82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ESTRELA DALVA + CASAMOREIRA VENC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19.80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822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LBM LABIOMEDICA- ANDRE VCT 06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2011-04-06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539.80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Belavini Veiculos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189.00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Belavini Veiculos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650.00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IMPÉRIO DOS PASSAROS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2011-04-03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590.00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2011-04-01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315.00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JET STAR EFEITOS ESPECIAIS VCT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2011-04-01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PULANDO DEMAIS.COM VCT 05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2011-03-28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520.00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IMATEB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238.90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PATRICIA RENNO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2011-03-24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289.70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BRASILTEC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2011-04-10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24,90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Pago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49"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VIBELIMAO - CADU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2011-03-20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Boleto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/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0000-00-00 00:00:00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>
                          <a:effectLst/>
                          <a:latin typeface="Calibri"/>
                        </a:rPr>
                        <a:t>390.00</a:t>
                      </a:r>
                      <a:endParaRPr lang="pt-BR" sz="60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600" dirty="0">
                          <a:effectLst/>
                          <a:latin typeface="Calibri"/>
                        </a:rPr>
                        <a:t>Pago</a:t>
                      </a:r>
                      <a:endParaRPr lang="pt-BR" sz="600" dirty="0">
                        <a:effectLst/>
                      </a:endParaRPr>
                    </a:p>
                  </a:txBody>
                  <a:tcPr marL="1192" marR="1192" marT="1192" marB="1192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443" marR="11443" marT="5721" marB="5721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/>
                    </a:p>
                  </a:txBody>
                  <a:tcPr marL="11443" marR="11443" marT="5721" marB="5721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200" dirty="0"/>
                    </a:p>
                  </a:txBody>
                  <a:tcPr marL="11443" marR="11443" marT="5721" marB="5721"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7171" name="Picture 3" descr="http://www.criamosites.com.br/system/cobranca/images/excluir.png">
            <a:hlinkClick r:id="rId4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http://www.criamosites.com.br/system/cobranca/images/alterar.png">
            <a:hlinkClick r:id="rId44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www.criamosites.com.br/system/cobranca/images/excluir.png">
            <a:hlinkClick r:id="rId4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www.criamosites.com.br/system/cobranca/images/alterar.png">
            <a:hlinkClick r:id="rId4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http://www.criamosites.com.br/system/cobranca/images/excluir.png">
            <a:hlinkClick r:id="rId4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 descr="http://www.criamosites.com.br/system/cobranca/images/alterar.png">
            <a:hlinkClick r:id="rId4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://www.criamosites.com.br/system/cobranca/images/excluir.png">
            <a:hlinkClick r:id="rId5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://www.criamosites.com.br/system/cobranca/images/alterar.png">
            <a:hlinkClick r:id="rId5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3" name="Picture 15" descr="http://www.criamosites.com.br/system/cobranca/images/excluir.png">
            <a:hlinkClick r:id="rId5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www.criamosites.com.br/system/cobranca/images/alterar.png">
            <a:hlinkClick r:id="rId5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://www.criamosites.com.br/system/cobranca/images/excluir.png">
            <a:hlinkClick r:id="rId5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 descr="http://www.criamosites.com.br/system/cobranca/images/alterar.png">
            <a:hlinkClick r:id="rId5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9" name="Picture 21" descr="http://www.criamosites.com.br/system/cobranca/images/excluir.png">
            <a:hlinkClick r:id="rId5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1" name="Picture 23" descr="http://www.criamosites.com.br/system/cobranca/images/alterar.png">
            <a:hlinkClick r:id="rId5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2" name="Picture 24" descr="http://www.criamosites.com.br/system/cobranca/images/excluir.png">
            <a:hlinkClick r:id="rId5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4" name="Picture 26" descr="http://www.criamosites.com.br/system/cobranca/images/alterar.png">
            <a:hlinkClick r:id="rId5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5" name="Picture 27" descr="http://www.criamosites.com.br/system/cobranca/images/excluir.png">
            <a:hlinkClick r:id="rId6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7" name="Picture 29" descr="http://www.criamosites.com.br/system/cobranca/images/alterar.png">
            <a:hlinkClick r:id="rId6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8" name="Picture 30" descr="http://www.criamosites.com.br/system/cobranca/images/excluir.png">
            <a:hlinkClick r:id="rId6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0" name="Picture 32" descr="http://www.criamosites.com.br/system/cobranca/images/alterar.png">
            <a:hlinkClick r:id="rId6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1" name="Picture 33" descr="http://www.criamosites.com.br/system/cobranca/images/excluir.png">
            <a:hlinkClick r:id="rId6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3" name="Picture 35" descr="http://www.criamosites.com.br/system/cobranca/images/alterar.png">
            <a:hlinkClick r:id="rId6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4" name="Picture 36" descr="http://www.criamosites.com.br/system/cobranca/images/excluir.png">
            <a:hlinkClick r:id="rId6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6" name="Picture 38" descr="http://www.criamosites.com.br/system/cobranca/images/alterar.png">
            <a:hlinkClick r:id="rId6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7" name="Picture 39" descr="http://www.criamosites.com.br/system/cobranca/images/excluir.png">
            <a:hlinkClick r:id="rId6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9" name="Picture 41" descr="http://www.criamosites.com.br/system/cobranca/images/alterar.png">
            <a:hlinkClick r:id="rId6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0" name="Picture 42" descr="http://www.criamosites.com.br/system/cobranca/images/excluir.png">
            <a:hlinkClick r:id="rId7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2" name="Picture 44" descr="http://www.criamosites.com.br/system/cobranca/images/alterar.png">
            <a:hlinkClick r:id="rId7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3" name="Picture 45" descr="http://www.criamosites.com.br/system/cobranca/images/excluir.png">
            <a:hlinkClick r:id="rId7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5" name="Picture 47" descr="http://www.criamosites.com.br/system/cobranca/images/alterar.png">
            <a:hlinkClick r:id="rId7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6" name="Picture 48" descr="http://www.criamosites.com.br/system/cobranca/images/excluir.png">
            <a:hlinkClick r:id="rId7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8" name="Picture 50" descr="http://www.criamosites.com.br/system/cobranca/images/alterar.png">
            <a:hlinkClick r:id="rId7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9" name="Picture 51" descr="http://www.criamosites.com.br/system/cobranca/images/excluir.png">
            <a:hlinkClick r:id="rId7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1" name="Picture 53" descr="http://www.criamosites.com.br/system/cobranca/images/alterar.png">
            <a:hlinkClick r:id="rId7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2" name="Picture 54" descr="http://www.criamosites.com.br/system/cobranca/images/excluir.png">
            <a:hlinkClick r:id="rId7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4" name="Picture 56" descr="http://www.criamosites.com.br/system/cobranca/images/alterar.png">
            <a:hlinkClick r:id="rId7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5" name="Picture 57" descr="http://www.criamosites.com.br/system/cobranca/images/excluir.png">
            <a:hlinkClick r:id="rId8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7" name="Picture 59" descr="http://www.criamosites.com.br/system/cobranca/images/alterar.png">
            <a:hlinkClick r:id="rId8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28" name="Picture 60" descr="http://www.criamosites.com.br/system/cobranca/images/excluir.png">
            <a:hlinkClick r:id="rId8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0" name="Picture 62" descr="http://www.criamosites.com.br/system/cobranca/images/alterar.png">
            <a:hlinkClick r:id="rId8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1" name="Picture 63" descr="http://www.criamosites.com.br/system/cobranca/images/excluir.png">
            <a:hlinkClick r:id="rId8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3" name="Picture 65" descr="http://www.criamosites.com.br/system/cobranca/images/alterar.png">
            <a:hlinkClick r:id="rId8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4" name="Picture 66" descr="http://www.criamosites.com.br/system/cobranca/images/excluir.png">
            <a:hlinkClick r:id="rId8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6" name="Picture 68" descr="http://www.criamosites.com.br/system/cobranca/images/alterar.png">
            <a:hlinkClick r:id="rId8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7" name="Picture 69" descr="http://www.criamosites.com.br/system/cobranca/images/excluir.png">
            <a:hlinkClick r:id="rId8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39" name="Picture 71" descr="http://www.criamosites.com.br/system/cobranca/images/alterar.png">
            <a:hlinkClick r:id="rId8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0" name="Picture 72" descr="http://www.criamosites.com.br/system/cobranca/images/excluir.png">
            <a:hlinkClick r:id="rId9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2" name="Picture 74" descr="http://www.criamosites.com.br/system/cobranca/images/alterar.png">
            <a:hlinkClick r:id="rId9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3" name="Picture 75" descr="http://www.criamosites.com.br/system/cobranca/images/excluir.png">
            <a:hlinkClick r:id="rId9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5" name="Picture 77" descr="http://www.criamosites.com.br/system/cobranca/images/alterar.png">
            <a:hlinkClick r:id="rId9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6" name="Picture 78" descr="http://www.criamosites.com.br/system/cobranca/images/excluir.png">
            <a:hlinkClick r:id="rId9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8" name="Picture 80" descr="http://www.criamosites.com.br/system/cobranca/images/alterar.png">
            <a:hlinkClick r:id="rId9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49" name="Picture 81" descr="http://www.criamosites.com.br/system/cobranca/images/excluir.png">
            <a:hlinkClick r:id="rId9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1" name="Picture 83" descr="http://www.criamosites.com.br/system/cobranca/images/alterar.png">
            <a:hlinkClick r:id="rId9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2" name="Picture 84" descr="http://www.criamosites.com.br/system/cobranca/images/excluir.png">
            <a:hlinkClick r:id="rId9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4" name="Picture 86" descr="http://www.criamosites.com.br/system/cobranca/images/alterar.png">
            <a:hlinkClick r:id="rId9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5" name="Picture 87" descr="http://www.criamosites.com.br/system/cobranca/images/excluir.png">
            <a:hlinkClick r:id="rId10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7" name="Picture 89" descr="http://www.criamosites.com.br/system/cobranca/images/alterar.png">
            <a:hlinkClick r:id="rId10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58" name="Picture 90" descr="http://www.criamosites.com.br/system/cobranca/images/excluir.png">
            <a:hlinkClick r:id="rId10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0" name="Picture 92" descr="http://www.criamosites.com.br/system/cobranca/images/alterar.png">
            <a:hlinkClick r:id="rId10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1" name="Picture 93" descr="http://www.criamosites.com.br/system/cobranca/images/excluir.png">
            <a:hlinkClick r:id="rId10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3" name="Picture 95" descr="http://www.criamosites.com.br/system/cobranca/images/alterar.png">
            <a:hlinkClick r:id="rId10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4" name="Picture 96" descr="http://www.criamosites.com.br/system/cobranca/images/excluir.png">
            <a:hlinkClick r:id="rId10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6" name="Picture 98" descr="http://www.criamosites.com.br/system/cobranca/images/alterar.png">
            <a:hlinkClick r:id="rId10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7" name="Picture 99" descr="http://www.criamosites.com.br/system/cobranca/images/excluir.png">
            <a:hlinkClick r:id="rId10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69" name="Picture 101" descr="http://www.criamosites.com.br/system/cobranca/images/alterar.png">
            <a:hlinkClick r:id="rId10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0" name="Picture 102" descr="http://www.criamosites.com.br/system/cobranca/images/excluir.png">
            <a:hlinkClick r:id="rId11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2" name="Picture 104" descr="http://www.criamosites.com.br/system/cobranca/images/alterar.png">
            <a:hlinkClick r:id="rId11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3" name="Picture 105" descr="http://www.criamosites.com.br/system/cobranca/images/excluir.png">
            <a:hlinkClick r:id="rId112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5" name="Picture 107" descr="http://www.criamosites.com.br/system/cobranca/images/alterar.png">
            <a:hlinkClick r:id="rId113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6" name="Picture 108" descr="http://www.criamosites.com.br/system/cobranca/images/excluir.png">
            <a:hlinkClick r:id="rId114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8" name="Picture 110" descr="http://www.criamosites.com.br/system/cobranca/images/alterar.png">
            <a:hlinkClick r:id="rId115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9" name="Picture 111" descr="http://www.criamosites.com.br/system/cobranca/images/excluir.png">
            <a:hlinkClick r:id="rId116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81" name="Picture 113" descr="http://www.criamosites.com.br/system/cobranca/images/alterar.png">
            <a:hlinkClick r:id="rId117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82" name="Picture 114" descr="http://www.criamosites.com.br/system/cobranca/images/excluir.png">
            <a:hlinkClick r:id="rId118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84" name="Picture 116" descr="http://www.criamosites.com.br/system/cobranca/images/alterar.png">
            <a:hlinkClick r:id="rId119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85" name="Picture 117" descr="http://www.criamosites.com.br/system/cobranca/images/excluir.png">
            <a:hlinkClick r:id="rId120"/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1336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www.criamosites.com.br/system/cobranca/images/alterar.png">
            <a:hlinkClick r:id="rId121"/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1997075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7172" name="DefaultOcx" r:id="rId2" imgW="914400" imgH="304920"/>
        </mc:Choice>
        <mc:Fallback>
          <p:control name="DefaultOcx" r:id="rId2" imgW="914400" imgH="3049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5" name="HTMLSubmit1" r:id="rId3" imgW="914400" imgH="304920"/>
        </mc:Choice>
        <mc:Fallback>
          <p:control name="HTMLSubmit1" r:id="rId3" imgW="914400" imgH="304920">
            <p:pic>
              <p:nvPicPr>
                <p:cNvPr id="0" name="HTMLSubmi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8" name="HTMLSubmit2" r:id="rId4" imgW="914400" imgH="304920"/>
        </mc:Choice>
        <mc:Fallback>
          <p:control name="HTMLSubmit2" r:id="rId4" imgW="914400" imgH="304920">
            <p:pic>
              <p:nvPicPr>
                <p:cNvPr id="0" name="HTMLSubmi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1" name="HTMLSubmit3" r:id="rId5" imgW="914400" imgH="304920"/>
        </mc:Choice>
        <mc:Fallback>
          <p:control name="HTMLSubmit3" r:id="rId5" imgW="914400" imgH="304920">
            <p:pic>
              <p:nvPicPr>
                <p:cNvPr id="0" name="HTMLSubmi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4" name="HTMLSubmit4" r:id="rId6" imgW="914400" imgH="304920"/>
        </mc:Choice>
        <mc:Fallback>
          <p:control name="HTMLSubmit4" r:id="rId6" imgW="914400" imgH="304920">
            <p:pic>
              <p:nvPicPr>
                <p:cNvPr id="0" name="HTMLSubmi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87" name="HTMLSubmit5" r:id="rId7" imgW="914400" imgH="304920"/>
        </mc:Choice>
        <mc:Fallback>
          <p:control name="HTMLSubmit5" r:id="rId7" imgW="914400" imgH="304920">
            <p:pic>
              <p:nvPicPr>
                <p:cNvPr id="0" name="HTMLSubmi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90" name="HTMLSubmit6" r:id="rId8" imgW="914400" imgH="304920"/>
        </mc:Choice>
        <mc:Fallback>
          <p:control name="HTMLSubmit6" r:id="rId8" imgW="914400" imgH="304920">
            <p:pic>
              <p:nvPicPr>
                <p:cNvPr id="0" name="HTMLSubmi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93" name="HTMLSubmit7" r:id="rId9" imgW="914400" imgH="304920"/>
        </mc:Choice>
        <mc:Fallback>
          <p:control name="HTMLSubmit7" r:id="rId9" imgW="914400" imgH="304920">
            <p:pic>
              <p:nvPicPr>
                <p:cNvPr id="0" name="HTMLSubmi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96" name="HTMLSubmit8" r:id="rId10" imgW="914400" imgH="304920"/>
        </mc:Choice>
        <mc:Fallback>
          <p:control name="HTMLSubmit8" r:id="rId10" imgW="914400" imgH="304920">
            <p:pic>
              <p:nvPicPr>
                <p:cNvPr id="0" name="HTMLSubmi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99" name="HTMLSubmit9" r:id="rId11" imgW="914400" imgH="304920"/>
        </mc:Choice>
        <mc:Fallback>
          <p:control name="HTMLSubmit9" r:id="rId11" imgW="914400" imgH="304920">
            <p:pic>
              <p:nvPicPr>
                <p:cNvPr id="0" name="HTMLSubmi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02" name="HTMLSubmit10" r:id="rId12" imgW="914400" imgH="304920"/>
        </mc:Choice>
        <mc:Fallback>
          <p:control name="HTMLSubmit10" r:id="rId12" imgW="914400" imgH="304920">
            <p:pic>
              <p:nvPicPr>
                <p:cNvPr id="0" name="HTMLSubmi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05" name="HTMLSubmit11" r:id="rId13" imgW="914400" imgH="304920"/>
        </mc:Choice>
        <mc:Fallback>
          <p:control name="HTMLSubmit11" r:id="rId13" imgW="914400" imgH="304920">
            <p:pic>
              <p:nvPicPr>
                <p:cNvPr id="0" name="HTMLSubmi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08" name="HTMLSubmit12" r:id="rId14" imgW="914400" imgH="304920"/>
        </mc:Choice>
        <mc:Fallback>
          <p:control name="HTMLSubmit12" r:id="rId14" imgW="914400" imgH="304920">
            <p:pic>
              <p:nvPicPr>
                <p:cNvPr id="0" name="HTMLSubmi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11" name="HTMLSubmit13" r:id="rId15" imgW="914400" imgH="304920"/>
        </mc:Choice>
        <mc:Fallback>
          <p:control name="HTMLSubmit13" r:id="rId15" imgW="914400" imgH="304920">
            <p:pic>
              <p:nvPicPr>
                <p:cNvPr id="0" name="HTMLSubmit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14" name="HTMLSubmit14" r:id="rId16" imgW="914400" imgH="304920"/>
        </mc:Choice>
        <mc:Fallback>
          <p:control name="HTMLSubmit14" r:id="rId16" imgW="914400" imgH="304920">
            <p:pic>
              <p:nvPicPr>
                <p:cNvPr id="0" name="HTMLSubmit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17" name="HTMLSubmit15" r:id="rId17" imgW="914400" imgH="304920"/>
        </mc:Choice>
        <mc:Fallback>
          <p:control name="HTMLSubmit15" r:id="rId17" imgW="914400" imgH="304920">
            <p:pic>
              <p:nvPicPr>
                <p:cNvPr id="0" name="HTMLSubmit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0" name="HTMLSubmit16" r:id="rId18" imgW="914400" imgH="304920"/>
        </mc:Choice>
        <mc:Fallback>
          <p:control name="HTMLSubmit16" r:id="rId18" imgW="914400" imgH="304920">
            <p:pic>
              <p:nvPicPr>
                <p:cNvPr id="0" name="HTMLSubmit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3" name="HTMLSubmit17" r:id="rId19" imgW="914400" imgH="304920"/>
        </mc:Choice>
        <mc:Fallback>
          <p:control name="HTMLSubmit17" r:id="rId19" imgW="914400" imgH="304920">
            <p:pic>
              <p:nvPicPr>
                <p:cNvPr id="0" name="HTMLSubmit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6" name="HTMLSubmit18" r:id="rId20" imgW="914400" imgH="304920"/>
        </mc:Choice>
        <mc:Fallback>
          <p:control name="HTMLSubmit18" r:id="rId20" imgW="914400" imgH="304920">
            <p:pic>
              <p:nvPicPr>
                <p:cNvPr id="0" name="HTMLSubmit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9" name="HTMLSubmit19" r:id="rId21" imgW="914400" imgH="304920"/>
        </mc:Choice>
        <mc:Fallback>
          <p:control name="HTMLSubmit19" r:id="rId21" imgW="914400" imgH="304920">
            <p:pic>
              <p:nvPicPr>
                <p:cNvPr id="0" name="HTMLSubmit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2" name="HTMLSubmit20" r:id="rId22" imgW="914400" imgH="304920"/>
        </mc:Choice>
        <mc:Fallback>
          <p:control name="HTMLSubmit20" r:id="rId22" imgW="914400" imgH="304920">
            <p:pic>
              <p:nvPicPr>
                <p:cNvPr id="0" name="HTMLSubmit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5" name="HTMLSubmit21" r:id="rId23" imgW="914400" imgH="304920"/>
        </mc:Choice>
        <mc:Fallback>
          <p:control name="HTMLSubmit21" r:id="rId23" imgW="914400" imgH="304920">
            <p:pic>
              <p:nvPicPr>
                <p:cNvPr id="0" name="HTMLSubmit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8" name="HTMLSubmit22" r:id="rId24" imgW="914400" imgH="304920"/>
        </mc:Choice>
        <mc:Fallback>
          <p:control name="HTMLSubmit22" r:id="rId24" imgW="914400" imgH="304920">
            <p:pic>
              <p:nvPicPr>
                <p:cNvPr id="0" name="HTMLSubmit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41" name="HTMLSubmit23" r:id="rId25" imgW="914400" imgH="304920"/>
        </mc:Choice>
        <mc:Fallback>
          <p:control name="HTMLSubmit23" r:id="rId25" imgW="914400" imgH="304920">
            <p:pic>
              <p:nvPicPr>
                <p:cNvPr id="0" name="HTMLSubmit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44" name="HTMLSubmit24" r:id="rId26" imgW="914400" imgH="304920"/>
        </mc:Choice>
        <mc:Fallback>
          <p:control name="HTMLSubmit24" r:id="rId26" imgW="914400" imgH="304920">
            <p:pic>
              <p:nvPicPr>
                <p:cNvPr id="0" name="HTMLSubmit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47" name="HTMLSubmit25" r:id="rId27" imgW="914400" imgH="304920"/>
        </mc:Choice>
        <mc:Fallback>
          <p:control name="HTMLSubmit25" r:id="rId27" imgW="914400" imgH="304920">
            <p:pic>
              <p:nvPicPr>
                <p:cNvPr id="0" name="HTMLSubmit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50" name="HTMLSubmit26" r:id="rId28" imgW="914400" imgH="304920"/>
        </mc:Choice>
        <mc:Fallback>
          <p:control name="HTMLSubmit26" r:id="rId28" imgW="914400" imgH="304920">
            <p:pic>
              <p:nvPicPr>
                <p:cNvPr id="0" name="HTMLSubmit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53" name="HTMLSubmit27" r:id="rId29" imgW="914400" imgH="304920"/>
        </mc:Choice>
        <mc:Fallback>
          <p:control name="HTMLSubmit27" r:id="rId29" imgW="914400" imgH="304920">
            <p:pic>
              <p:nvPicPr>
                <p:cNvPr id="0" name="HTMLSubmit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56" name="HTMLSubmit28" r:id="rId30" imgW="914400" imgH="304920"/>
        </mc:Choice>
        <mc:Fallback>
          <p:control name="HTMLSubmit28" r:id="rId30" imgW="914400" imgH="304920">
            <p:pic>
              <p:nvPicPr>
                <p:cNvPr id="0" name="HTMLSubmit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59" name="HTMLSubmit29" r:id="rId31" imgW="914400" imgH="304920"/>
        </mc:Choice>
        <mc:Fallback>
          <p:control name="HTMLSubmit29" r:id="rId31" imgW="914400" imgH="304920">
            <p:pic>
              <p:nvPicPr>
                <p:cNvPr id="0" name="HTMLSubmit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62" name="HTMLSubmit30" r:id="rId32" imgW="914400" imgH="304920"/>
        </mc:Choice>
        <mc:Fallback>
          <p:control name="HTMLSubmit30" r:id="rId32" imgW="914400" imgH="304920">
            <p:pic>
              <p:nvPicPr>
                <p:cNvPr id="0" name="HTMLSubmit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65" name="HTMLSubmit31" r:id="rId33" imgW="914400" imgH="304920"/>
        </mc:Choice>
        <mc:Fallback>
          <p:control name="HTMLSubmit31" r:id="rId33" imgW="914400" imgH="304920">
            <p:pic>
              <p:nvPicPr>
                <p:cNvPr id="0" name="HTMLSubmit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68" name="HTMLSubmit32" r:id="rId34" imgW="914400" imgH="304920"/>
        </mc:Choice>
        <mc:Fallback>
          <p:control name="HTMLSubmit32" r:id="rId34" imgW="914400" imgH="304920">
            <p:pic>
              <p:nvPicPr>
                <p:cNvPr id="0" name="HTMLSubmit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71" name="HTMLSubmit33" r:id="rId35" imgW="914400" imgH="304920"/>
        </mc:Choice>
        <mc:Fallback>
          <p:control name="HTMLSubmit33" r:id="rId35" imgW="914400" imgH="304920">
            <p:pic>
              <p:nvPicPr>
                <p:cNvPr id="0" name="HTMLSubmit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74" name="HTMLSubmit34" r:id="rId36" imgW="914400" imgH="304920"/>
        </mc:Choice>
        <mc:Fallback>
          <p:control name="HTMLSubmit34" r:id="rId36" imgW="914400" imgH="304920">
            <p:pic>
              <p:nvPicPr>
                <p:cNvPr id="0" name="HTMLSubmit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77" name="HTMLSubmit35" r:id="rId37" imgW="914400" imgH="304920"/>
        </mc:Choice>
        <mc:Fallback>
          <p:control name="HTMLSubmit35" r:id="rId37" imgW="914400" imgH="304920">
            <p:pic>
              <p:nvPicPr>
                <p:cNvPr id="0" name="HTMLSubmit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80" name="HTMLSubmit36" r:id="rId38" imgW="914400" imgH="304920"/>
        </mc:Choice>
        <mc:Fallback>
          <p:control name="HTMLSubmit36" r:id="rId38" imgW="914400" imgH="304920">
            <p:pic>
              <p:nvPicPr>
                <p:cNvPr id="0" name="HTMLSubmit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83" name="HTMLSubmit37" r:id="rId39" imgW="914400" imgH="304920"/>
        </mc:Choice>
        <mc:Fallback>
          <p:control name="HTMLSubmit37" r:id="rId39" imgW="914400" imgH="304920">
            <p:pic>
              <p:nvPicPr>
                <p:cNvPr id="0" name="HTMLSubmit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86" name="HTMLSubmit38" r:id="rId40" imgW="914400" imgH="304920"/>
        </mc:Choice>
        <mc:Fallback>
          <p:control name="HTMLSubmit38" r:id="rId40" imgW="914400" imgH="304920">
            <p:pic>
              <p:nvPicPr>
                <p:cNvPr id="0" name="HTMLSubmit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5687028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3410</Words>
  <Application>Microsoft Office PowerPoint</Application>
  <PresentationFormat>Apresentação na tela (4:3)</PresentationFormat>
  <Paragraphs>2243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PC1</dc:creator>
  <cp:lastModifiedBy>PC1</cp:lastModifiedBy>
  <cp:revision>3</cp:revision>
  <dcterms:created xsi:type="dcterms:W3CDTF">2011-09-28T12:15:57Z</dcterms:created>
  <dcterms:modified xsi:type="dcterms:W3CDTF">2011-09-28T12:49:52Z</dcterms:modified>
</cp:coreProperties>
</file>